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9"/>
  </p:notesMasterIdLst>
  <p:sldIdLst>
    <p:sldId id="256" r:id="rId2"/>
    <p:sldId id="257" r:id="rId3"/>
    <p:sldId id="281" r:id="rId4"/>
    <p:sldId id="283" r:id="rId5"/>
    <p:sldId id="286" r:id="rId6"/>
    <p:sldId id="282" r:id="rId7"/>
    <p:sldId id="284" r:id="rId8"/>
    <p:sldId id="285" r:id="rId9"/>
    <p:sldId id="295" r:id="rId10"/>
    <p:sldId id="287" r:id="rId11"/>
    <p:sldId id="288" r:id="rId12"/>
    <p:sldId id="289" r:id="rId13"/>
    <p:sldId id="291" r:id="rId14"/>
    <p:sldId id="292" r:id="rId15"/>
    <p:sldId id="293" r:id="rId16"/>
    <p:sldId id="294" r:id="rId17"/>
    <p:sldId id="278" r:id="rId18"/>
  </p:sldIdLst>
  <p:sldSz cx="9144000" cy="5145088"/>
  <p:notesSz cx="6858000" cy="9144000"/>
  <p:embeddedFontLst>
    <p:embeddedFont>
      <p:font typeface="Century Schoolbook" pitchFamily="18" charset="0"/>
      <p:regular r:id="rId20"/>
      <p:bold r:id="rId21"/>
      <p:italic r:id="rId22"/>
      <p:boldItalic r:id="rId23"/>
    </p:embeddedFont>
    <p:embeddedFont>
      <p:font typeface="Varela Round" charset="-79"/>
      <p:regular r:id="rId24"/>
    </p:embeddedFont>
    <p:embeddedFont>
      <p:font typeface="Fira Sans" charset="0"/>
      <p:regular r:id="rId25"/>
      <p:bold r:id="rId26"/>
      <p:italic r:id="rId27"/>
      <p:boldItalic r:id="rId28"/>
    </p:embeddedFont>
    <p:embeddedFont>
      <p:font typeface="Microsoft Yahei" pitchFamily="34" charset="-122"/>
      <p:regular r:id="rId29"/>
      <p:bold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1">
          <p15:clr>
            <a:srgbClr val="A4A3A4"/>
          </p15:clr>
        </p15:guide>
        <p15:guide id="2" pos="2880">
          <p15:clr>
            <a:srgbClr val="A4A3A4"/>
          </p15:clr>
        </p15:guide>
      </p15:sldGuideLst>
    </p:ext>
    <p:ext uri="{2D200454-40CA-4A62-9FC3-DE9A4176ACB9}">
      <p15:notes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47" autoAdjust="0"/>
    <p:restoredTop sz="94665" autoAdjust="0"/>
  </p:normalViewPr>
  <p:slideViewPr>
    <p:cSldViewPr snapToGrid="0">
      <p:cViewPr varScale="1">
        <p:scale>
          <a:sx n="110" d="100"/>
          <a:sy n="110" d="100"/>
        </p:scale>
        <p:origin x="-658" y="-72"/>
      </p:cViewPr>
      <p:guideLst>
        <p:guide orient="horz" pos="1621"/>
        <p:guide pos="2880"/>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s 1"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685800" y="1598313"/>
            <a:ext cx="7772400" cy="110285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371600" y="2915550"/>
            <a:ext cx="6400800" cy="1314856"/>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2"/>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s 11" type="vertTitleAndTx">
  <p:cSld name="VERTICAL_TITLE_AND_VERTICAL_TEXT">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rot="5400000">
            <a:off x="6011552" y="772676"/>
            <a:ext cx="329309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3"/>
          <p:cNvSpPr txBox="1">
            <a:spLocks noGrp="1"/>
          </p:cNvSpPr>
          <p:nvPr>
            <p:ph type="body" idx="1"/>
          </p:nvPr>
        </p:nvSpPr>
        <p:spPr>
          <a:xfrm rot="5400000">
            <a:off x="1820553" y="-1208523"/>
            <a:ext cx="329309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3"/>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s 12">
  <p:cSld name="Slides 12">
    <p:spTree>
      <p:nvGrpSpPr>
        <p:cNvPr id="1" name="Shape 91"/>
        <p:cNvGrpSpPr/>
        <p:nvPr/>
      </p:nvGrpSpPr>
      <p:grpSpPr>
        <a:xfrm>
          <a:off x="0" y="0"/>
          <a:ext cx="0" cy="0"/>
          <a:chOff x="0" y="0"/>
          <a:chExt cx="0" cy="0"/>
        </a:xfrm>
      </p:grpSpPr>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s 2" type="obj">
  <p:cSld name="OBJEC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457200" y="1200521"/>
            <a:ext cx="8229600" cy="339552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5"/>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s 3" type="secHead">
  <p:cSld name="SECTION_HEADER">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2313" y="3306196"/>
            <a:ext cx="7772400" cy="102187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entury Schoolbook"/>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722313" y="2180708"/>
            <a:ext cx="7772400" cy="1125488"/>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0" name="Google Shape;40;p6"/>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s 4" type="twoObj">
  <p:cSld name="TWO_OBJECTS">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457200" y="900391"/>
            <a:ext cx="4038600" cy="2547534"/>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6" name="Google Shape;46;p7"/>
          <p:cNvSpPr txBox="1">
            <a:spLocks noGrp="1"/>
          </p:cNvSpPr>
          <p:nvPr>
            <p:ph type="body" idx="2"/>
          </p:nvPr>
        </p:nvSpPr>
        <p:spPr>
          <a:xfrm>
            <a:off x="4648200" y="900391"/>
            <a:ext cx="4038600" cy="2547534"/>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7" name="Google Shape;47;p7"/>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s 5" type="twoTxTwoObj">
  <p:cSld name="TWO_OBJECTS_WITH_TEX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457200" y="1151690"/>
            <a:ext cx="4040188" cy="47997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8"/>
          <p:cNvSpPr txBox="1">
            <a:spLocks noGrp="1"/>
          </p:cNvSpPr>
          <p:nvPr>
            <p:ph type="body" idx="2"/>
          </p:nvPr>
        </p:nvSpPr>
        <p:spPr>
          <a:xfrm>
            <a:off x="457200" y="1631660"/>
            <a:ext cx="4040188" cy="2964381"/>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8"/>
          <p:cNvSpPr txBox="1">
            <a:spLocks noGrp="1"/>
          </p:cNvSpPr>
          <p:nvPr>
            <p:ph type="body" idx="3"/>
          </p:nvPr>
        </p:nvSpPr>
        <p:spPr>
          <a:xfrm>
            <a:off x="4645026" y="1151690"/>
            <a:ext cx="4041775" cy="47997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8"/>
          <p:cNvSpPr txBox="1">
            <a:spLocks noGrp="1"/>
          </p:cNvSpPr>
          <p:nvPr>
            <p:ph type="body" idx="4"/>
          </p:nvPr>
        </p:nvSpPr>
        <p:spPr>
          <a:xfrm>
            <a:off x="4645026" y="1631660"/>
            <a:ext cx="4041775" cy="2964381"/>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8"/>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
        <p:nvSpPr>
          <p:cNvPr id="59" name="Google Shape;59;p8"/>
          <p:cNvSpPr/>
          <p:nvPr/>
        </p:nvSpPr>
        <p:spPr>
          <a:xfrm>
            <a:off x="6912260" y="4768788"/>
            <a:ext cx="775136"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PPT模板下载：www.1ppt.com/moban/     行业PPT模板：www.1ppt.com/hangye/ </a:t>
            </a:r>
            <a:endParaRPr/>
          </a:p>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节日PPT模板：www.1ppt.com/jieri/           PPT素材下载：www.1ppt.com/sucai/</a:t>
            </a:r>
            <a:endParaRPr/>
          </a:p>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PPT背景图片：www.1ppt.com/beijing/      PPT图表下载：www.1ppt.com/tubiao/      </a:t>
            </a:r>
            <a:endParaRPr/>
          </a:p>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优秀PPT下载：www.1ppt.com/xiazai/        PPT教程： www.1ppt.com/powerpoint/      </a:t>
            </a:r>
            <a:endParaRPr/>
          </a:p>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Word教程： www.1ppt.com/word/              Excel教程：www.1ppt.com/excel/  </a:t>
            </a:r>
            <a:endParaRPr/>
          </a:p>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资料下载：www.1ppt.com/ziliao/                PPT课件下载：www.1ppt.com/kejian/ </a:t>
            </a:r>
            <a:endParaRPr/>
          </a:p>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范文下载：www.1ppt.com/fanwen/             试卷下载：www.1ppt.com/shiti/  </a:t>
            </a:r>
            <a:endParaRPr/>
          </a:p>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教案下载：www.1ppt.com/jiaoan/        </a:t>
            </a:r>
            <a:endParaRPr/>
          </a:p>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字体下载：www.1ppt.com/ziti/</a:t>
            </a:r>
            <a:endParaRPr/>
          </a:p>
          <a:p>
            <a:pPr marL="0" marR="0" lvl="0" indent="0" algn="l" rtl="0">
              <a:lnSpc>
                <a:spcPct val="100000"/>
              </a:lnSpc>
              <a:spcBef>
                <a:spcPts val="0"/>
              </a:spcBef>
              <a:spcAft>
                <a:spcPts val="0"/>
              </a:spcAft>
              <a:buClr>
                <a:srgbClr val="FFFFFF"/>
              </a:buClr>
              <a:buSzPts val="100"/>
              <a:buFont typeface="Century Schoolbook"/>
              <a:buNone/>
            </a:pPr>
            <a:r>
              <a:rPr lang="tr-TR" sz="100" b="0" i="0" u="none" strike="noStrike" cap="none">
                <a:solidFill>
                  <a:srgbClr val="FFFFFF"/>
                </a:solidFill>
                <a:latin typeface="Century Schoolbook"/>
                <a:ea typeface="Century Schoolbook"/>
                <a:cs typeface="Century Schoolbook"/>
                <a:sym typeface="Century Schoolbook"/>
              </a:rPr>
              <a:t> </a:t>
            </a:r>
            <a:endParaRPr sz="100" b="0" i="0" u="none" strike="noStrike" cap="none">
              <a:solidFill>
                <a:srgbClr val="FFFFFF"/>
              </a:solidFill>
              <a:latin typeface="Century Schoolbook"/>
              <a:ea typeface="Century Schoolbook"/>
              <a:cs typeface="Century Schoolbook"/>
              <a:sym typeface="Century Schoolbook"/>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s 6" type="titleOnly">
  <p:cSld name="TITLE_ONLY">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s 8" type="objTx">
  <p:cSld name="OBJECT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457201" y="204851"/>
            <a:ext cx="3008313" cy="87180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entury Schoolbook"/>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3575050" y="204851"/>
            <a:ext cx="5111750" cy="4391190"/>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10"/>
          <p:cNvSpPr txBox="1">
            <a:spLocks noGrp="1"/>
          </p:cNvSpPr>
          <p:nvPr>
            <p:ph type="body" idx="2"/>
          </p:nvPr>
        </p:nvSpPr>
        <p:spPr>
          <a:xfrm>
            <a:off x="457201" y="1076658"/>
            <a:ext cx="3008313" cy="351938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s 9" type="picTx">
  <p:cSld name="PICTURE_WITH_CAPTION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792288" y="3601561"/>
            <a:ext cx="5486400" cy="42518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entury Schoolbook"/>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a:spLocks noGrp="1"/>
          </p:cNvSpPr>
          <p:nvPr>
            <p:ph type="pic" idx="2"/>
          </p:nvPr>
        </p:nvSpPr>
        <p:spPr>
          <a:xfrm>
            <a:off x="1792288" y="459723"/>
            <a:ext cx="5486400" cy="3087053"/>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entury Schoolbook"/>
                <a:ea typeface="Century Schoolbook"/>
                <a:cs typeface="Century Schoolbook"/>
                <a:sym typeface="Century Schoolbook"/>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entury Schoolbook"/>
                <a:ea typeface="Century Schoolbook"/>
                <a:cs typeface="Century Schoolbook"/>
                <a:sym typeface="Century Schoolbook"/>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entury Schoolbook"/>
                <a:ea typeface="Century Schoolbook"/>
                <a:cs typeface="Century Schoolbook"/>
                <a:sym typeface="Century Schoolbook"/>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entury Schoolbook"/>
                <a:ea typeface="Century Schoolbook"/>
                <a:cs typeface="Century Schoolbook"/>
                <a:sym typeface="Century Schoolbook"/>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entury Schoolbook"/>
                <a:ea typeface="Century Schoolbook"/>
                <a:cs typeface="Century Schoolbook"/>
                <a:sym typeface="Century Schoolbook"/>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entury Schoolbook"/>
                <a:ea typeface="Century Schoolbook"/>
                <a:cs typeface="Century Schoolbook"/>
                <a:sym typeface="Century Schoolbook"/>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entury Schoolbook"/>
                <a:ea typeface="Century Schoolbook"/>
                <a:cs typeface="Century Schoolbook"/>
                <a:sym typeface="Century Schoolbook"/>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entury Schoolbook"/>
                <a:ea typeface="Century Schoolbook"/>
                <a:cs typeface="Century Schoolbook"/>
                <a:sym typeface="Century Schoolbook"/>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75" name="Google Shape;75;p11"/>
          <p:cNvSpPr txBox="1">
            <a:spLocks noGrp="1"/>
          </p:cNvSpPr>
          <p:nvPr>
            <p:ph type="body" idx="1"/>
          </p:nvPr>
        </p:nvSpPr>
        <p:spPr>
          <a:xfrm>
            <a:off x="1792288" y="4026746"/>
            <a:ext cx="5486400" cy="60383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11"/>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s 10" type="vertTx">
  <p:cSld name="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2874240" y="-1216519"/>
            <a:ext cx="339552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6042"/>
            <a:ext cx="8229600" cy="85751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entury Schoolbook"/>
              <a:buNone/>
              <a:defRPr sz="4400" b="0" i="0" u="none" strike="noStrike" cap="none">
                <a:solidFill>
                  <a:schemeClr val="dk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521"/>
            <a:ext cx="8229600" cy="339552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entury Schoolbook"/>
                <a:ea typeface="Century Schoolbook"/>
                <a:cs typeface="Century Schoolbook"/>
                <a:sym typeface="Century Schoolbook"/>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Schoolbook"/>
                <a:ea typeface="Century Schoolbook"/>
                <a:cs typeface="Century Schoolbook"/>
                <a:sym typeface="Century Schoolbook"/>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Schoolbook"/>
                <a:ea typeface="Century Schoolbook"/>
                <a:cs typeface="Century Schoolbook"/>
                <a:sym typeface="Century Schoolbook"/>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Schoolbook"/>
                <a:ea typeface="Century Schoolbook"/>
                <a:cs typeface="Century Schoolbook"/>
                <a:sym typeface="Century Schoolbook"/>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Schoolbook"/>
                <a:ea typeface="Century Schoolbook"/>
                <a:cs typeface="Century Schoolbook"/>
                <a:sym typeface="Century Schoolbook"/>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Schoolbook"/>
                <a:ea typeface="Century Schoolbook"/>
                <a:cs typeface="Century Schoolbook"/>
                <a:sym typeface="Century Schoolbook"/>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Schoolbook"/>
                <a:ea typeface="Century Schoolbook"/>
                <a:cs typeface="Century Schoolbook"/>
                <a:sym typeface="Century Schoolbook"/>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Schoolbook"/>
                <a:ea typeface="Century Schoolbook"/>
                <a:cs typeface="Century Schoolbook"/>
                <a:sym typeface="Century Schoolbook"/>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2" name="Google Shape;12;p1"/>
          <p:cNvSpPr txBox="1">
            <a:spLocks noGrp="1"/>
          </p:cNvSpPr>
          <p:nvPr>
            <p:ph type="dt" idx="10"/>
          </p:nvPr>
        </p:nvSpPr>
        <p:spPr>
          <a:xfrm>
            <a:off x="457200" y="4768735"/>
            <a:ext cx="2133600" cy="27392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3" name="Google Shape;13;p1"/>
          <p:cNvSpPr txBox="1">
            <a:spLocks noGrp="1"/>
          </p:cNvSpPr>
          <p:nvPr>
            <p:ph type="ftr" idx="11"/>
          </p:nvPr>
        </p:nvSpPr>
        <p:spPr>
          <a:xfrm>
            <a:off x="3124200" y="4768735"/>
            <a:ext cx="2895600" cy="27392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4" name="Google Shape;14;p1"/>
          <p:cNvSpPr txBox="1">
            <a:spLocks noGrp="1"/>
          </p:cNvSpPr>
          <p:nvPr>
            <p:ph type="sldNum" idx="12"/>
          </p:nvPr>
        </p:nvSpPr>
        <p:spPr>
          <a:xfrm>
            <a:off x="6553200" y="4768735"/>
            <a:ext cx="2133600" cy="27392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entury Schoolbook"/>
                <a:ea typeface="Century Schoolbook"/>
                <a:cs typeface="Century Schoolbook"/>
                <a:sym typeface="Century Schoolbook"/>
              </a:defRPr>
            </a:lvl1pPr>
            <a:lvl2pPr marL="0" marR="0" lvl="1" indent="0" algn="r" rtl="0">
              <a:spcBef>
                <a:spcPts val="0"/>
              </a:spcBef>
              <a:buNone/>
              <a:defRPr sz="1200" b="0" i="0" u="none" strike="noStrike" cap="none">
                <a:solidFill>
                  <a:srgbClr val="888888"/>
                </a:solidFill>
                <a:latin typeface="Century Schoolbook"/>
                <a:ea typeface="Century Schoolbook"/>
                <a:cs typeface="Century Schoolbook"/>
                <a:sym typeface="Century Schoolbook"/>
              </a:defRPr>
            </a:lvl2pPr>
            <a:lvl3pPr marL="0" marR="0" lvl="2" indent="0" algn="r" rtl="0">
              <a:spcBef>
                <a:spcPts val="0"/>
              </a:spcBef>
              <a:buNone/>
              <a:defRPr sz="1200" b="0" i="0" u="none" strike="noStrike" cap="none">
                <a:solidFill>
                  <a:srgbClr val="888888"/>
                </a:solidFill>
                <a:latin typeface="Century Schoolbook"/>
                <a:ea typeface="Century Schoolbook"/>
                <a:cs typeface="Century Schoolbook"/>
                <a:sym typeface="Century Schoolbook"/>
              </a:defRPr>
            </a:lvl3pPr>
            <a:lvl4pPr marL="0" marR="0" lvl="3" indent="0" algn="r" rtl="0">
              <a:spcBef>
                <a:spcPts val="0"/>
              </a:spcBef>
              <a:buNone/>
              <a:defRPr sz="1200" b="0" i="0" u="none" strike="noStrike" cap="none">
                <a:solidFill>
                  <a:srgbClr val="888888"/>
                </a:solidFill>
                <a:latin typeface="Century Schoolbook"/>
                <a:ea typeface="Century Schoolbook"/>
                <a:cs typeface="Century Schoolbook"/>
                <a:sym typeface="Century Schoolbook"/>
              </a:defRPr>
            </a:lvl4pPr>
            <a:lvl5pPr marL="0" marR="0" lvl="4" indent="0" algn="r" rtl="0">
              <a:spcBef>
                <a:spcPts val="0"/>
              </a:spcBef>
              <a:buNone/>
              <a:defRPr sz="1200" b="0" i="0" u="none" strike="noStrike" cap="none">
                <a:solidFill>
                  <a:srgbClr val="888888"/>
                </a:solidFill>
                <a:latin typeface="Century Schoolbook"/>
                <a:ea typeface="Century Schoolbook"/>
                <a:cs typeface="Century Schoolbook"/>
                <a:sym typeface="Century Schoolbook"/>
              </a:defRPr>
            </a:lvl5pPr>
            <a:lvl6pPr marL="0" marR="0" lvl="5" indent="0" algn="r" rtl="0">
              <a:spcBef>
                <a:spcPts val="0"/>
              </a:spcBef>
              <a:buNone/>
              <a:defRPr sz="1200" b="0" i="0" u="none" strike="noStrike" cap="none">
                <a:solidFill>
                  <a:srgbClr val="888888"/>
                </a:solidFill>
                <a:latin typeface="Century Schoolbook"/>
                <a:ea typeface="Century Schoolbook"/>
                <a:cs typeface="Century Schoolbook"/>
                <a:sym typeface="Century Schoolbook"/>
              </a:defRPr>
            </a:lvl6pPr>
            <a:lvl7pPr marL="0" marR="0" lvl="6" indent="0" algn="r" rtl="0">
              <a:spcBef>
                <a:spcPts val="0"/>
              </a:spcBef>
              <a:buNone/>
              <a:defRPr sz="1200" b="0" i="0" u="none" strike="noStrike" cap="none">
                <a:solidFill>
                  <a:srgbClr val="888888"/>
                </a:solidFill>
                <a:latin typeface="Century Schoolbook"/>
                <a:ea typeface="Century Schoolbook"/>
                <a:cs typeface="Century Schoolbook"/>
                <a:sym typeface="Century Schoolbook"/>
              </a:defRPr>
            </a:lvl7pPr>
            <a:lvl8pPr marL="0" marR="0" lvl="7" indent="0" algn="r" rtl="0">
              <a:spcBef>
                <a:spcPts val="0"/>
              </a:spcBef>
              <a:buNone/>
              <a:defRPr sz="1200" b="0" i="0" u="none" strike="noStrike" cap="none">
                <a:solidFill>
                  <a:srgbClr val="888888"/>
                </a:solidFill>
                <a:latin typeface="Century Schoolbook"/>
                <a:ea typeface="Century Schoolbook"/>
                <a:cs typeface="Century Schoolbook"/>
                <a:sym typeface="Century Schoolbook"/>
              </a:defRPr>
            </a:lvl8pPr>
            <a:lvl9pPr marL="0" marR="0" lvl="8" indent="0" algn="r" rtl="0">
              <a:spcBef>
                <a:spcPts val="0"/>
              </a:spcBef>
              <a:buNone/>
              <a:defRPr sz="1200" b="0" i="0" u="none" strike="noStrike" cap="none">
                <a:solidFill>
                  <a:srgbClr val="888888"/>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a:t>
            </a:fld>
            <a:endParaRPr/>
          </a:p>
        </p:txBody>
      </p:sp>
      <p:pic>
        <p:nvPicPr>
          <p:cNvPr id="15" name="Google Shape;15;p1"/>
          <p:cNvPicPr preferRelativeResize="0"/>
          <p:nvPr/>
        </p:nvPicPr>
        <p:blipFill rotWithShape="1">
          <a:blip r:embed="rId13">
            <a:alphaModFix/>
          </a:blip>
          <a:srcRect/>
          <a:stretch/>
        </p:blipFill>
        <p:spPr>
          <a:xfrm>
            <a:off x="0" y="0"/>
            <a:ext cx="9144000" cy="514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5" descr="C:\Users\Administrator\Desktop\ad3f7e530655b8c404dc0be75b2a4c05.png"/>
          <p:cNvPicPr preferRelativeResize="0"/>
          <p:nvPr/>
        </p:nvPicPr>
        <p:blipFill rotWithShape="1">
          <a:blip r:embed="rId3">
            <a:alphaModFix/>
          </a:blip>
          <a:srcRect/>
          <a:stretch/>
        </p:blipFill>
        <p:spPr>
          <a:xfrm>
            <a:off x="7139" y="520316"/>
            <a:ext cx="4248472" cy="4249784"/>
          </a:xfrm>
          <a:prstGeom prst="rect">
            <a:avLst/>
          </a:prstGeom>
          <a:noFill/>
          <a:ln>
            <a:noFill/>
          </a:ln>
        </p:spPr>
      </p:pic>
      <p:sp>
        <p:nvSpPr>
          <p:cNvPr id="98" name="Google Shape;98;p15"/>
          <p:cNvSpPr txBox="1"/>
          <p:nvPr/>
        </p:nvSpPr>
        <p:spPr>
          <a:xfrm>
            <a:off x="3923928" y="1071619"/>
            <a:ext cx="4648306" cy="20005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tr-TR" sz="4800" b="1" i="0" u="none" strike="noStrike" cap="none" dirty="0" smtClean="0">
                <a:solidFill>
                  <a:srgbClr val="595959"/>
                </a:solidFill>
                <a:latin typeface="Century Schoolbook"/>
                <a:ea typeface="Century Schoolbook"/>
                <a:cs typeface="Century Schoolbook"/>
                <a:sym typeface="Century Schoolbook"/>
              </a:rPr>
              <a:t> </a:t>
            </a:r>
            <a:r>
              <a:rPr lang="en-IN" sz="4800" b="1" i="0" u="none" strike="noStrike" cap="none" dirty="0" smtClean="0">
                <a:solidFill>
                  <a:srgbClr val="595959"/>
                </a:solidFill>
                <a:latin typeface="Century Schoolbook"/>
                <a:ea typeface="Century Schoolbook"/>
                <a:cs typeface="Century Schoolbook"/>
                <a:sym typeface="Century Schoolbook"/>
              </a:rPr>
              <a:t>CULTIVE </a:t>
            </a:r>
          </a:p>
          <a:p>
            <a:pPr marL="0" marR="0" lvl="0" indent="0" algn="l" rtl="0">
              <a:spcBef>
                <a:spcPts val="0"/>
              </a:spcBef>
              <a:spcAft>
                <a:spcPts val="0"/>
              </a:spcAft>
              <a:buNone/>
            </a:pPr>
            <a:endParaRPr/>
          </a:p>
        </p:txBody>
      </p:sp>
      <p:cxnSp>
        <p:nvCxnSpPr>
          <p:cNvPr id="99" name="Google Shape;99;p15"/>
          <p:cNvCxnSpPr/>
          <p:nvPr/>
        </p:nvCxnSpPr>
        <p:spPr>
          <a:xfrm>
            <a:off x="4136162" y="3240938"/>
            <a:ext cx="1612533" cy="0"/>
          </a:xfrm>
          <a:prstGeom prst="straightConnector1">
            <a:avLst/>
          </a:prstGeom>
          <a:noFill/>
          <a:ln w="22225" cap="flat" cmpd="sng">
            <a:solidFill>
              <a:srgbClr val="595959"/>
            </a:solidFill>
            <a:prstDash val="solid"/>
            <a:round/>
            <a:headEnd type="oval" w="med" len="med"/>
            <a:tailEnd type="oval" w="med" len="med"/>
          </a:ln>
        </p:spPr>
      </p:cxnSp>
      <p:sp>
        <p:nvSpPr>
          <p:cNvPr id="100" name="Google Shape;100;p15"/>
          <p:cNvSpPr txBox="1"/>
          <p:nvPr/>
        </p:nvSpPr>
        <p:spPr>
          <a:xfrm>
            <a:off x="4064186" y="3400636"/>
            <a:ext cx="3496146" cy="9981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dirty="0" smtClean="0">
                <a:solidFill>
                  <a:srgbClr val="595959"/>
                </a:solidFill>
                <a:latin typeface="Century Schoolbook"/>
                <a:ea typeface="Century Schoolbook"/>
                <a:cs typeface="Century Schoolbook"/>
                <a:sym typeface="Century Schoolbook"/>
              </a:rPr>
              <a:t>PROJECT GUIDE:</a:t>
            </a:r>
          </a:p>
          <a:p>
            <a:pPr marL="0" marR="0" lvl="0" indent="0" algn="l" rtl="0">
              <a:spcBef>
                <a:spcPts val="0"/>
              </a:spcBef>
              <a:spcAft>
                <a:spcPts val="0"/>
              </a:spcAft>
              <a:buNone/>
            </a:pPr>
            <a:r>
              <a:rPr lang="en-IN" sz="1000" dirty="0" smtClean="0">
                <a:solidFill>
                  <a:srgbClr val="595959"/>
                </a:solidFill>
                <a:latin typeface="Century Schoolbook"/>
                <a:ea typeface="Century Schoolbook"/>
                <a:cs typeface="Century Schoolbook"/>
                <a:sym typeface="Century Schoolbook"/>
              </a:rPr>
              <a:t>Dr. P Chandra Shaker Reddy </a:t>
            </a:r>
          </a:p>
          <a:p>
            <a:pPr marL="0" marR="0" lvl="0" indent="0" algn="l" rtl="0">
              <a:spcBef>
                <a:spcPts val="0"/>
              </a:spcBef>
              <a:spcAft>
                <a:spcPts val="0"/>
              </a:spcAft>
              <a:buNone/>
            </a:pPr>
            <a:r>
              <a:rPr lang="en-IN" sz="1000" dirty="0" smtClean="0">
                <a:solidFill>
                  <a:srgbClr val="595959"/>
                </a:solidFill>
                <a:latin typeface="Century Schoolbook"/>
                <a:ea typeface="Century Schoolbook"/>
                <a:cs typeface="Century Schoolbook"/>
                <a:sym typeface="Century Schoolbook"/>
              </a:rPr>
              <a:t> </a:t>
            </a:r>
            <a:endParaRPr sz="1000">
              <a:solidFill>
                <a:srgbClr val="595959"/>
              </a:solidFill>
              <a:latin typeface="Century Schoolbook"/>
              <a:ea typeface="Century Schoolbook"/>
              <a:cs typeface="Century Schoolbook"/>
              <a:sym typeface="Century Schoolbook"/>
            </a:endParaRPr>
          </a:p>
          <a:p>
            <a:pPr marL="0" marR="0" lvl="0" indent="0" algn="l" rtl="0">
              <a:spcBef>
                <a:spcPts val="0"/>
              </a:spcBef>
              <a:spcAft>
                <a:spcPts val="0"/>
              </a:spcAft>
              <a:buNone/>
            </a:pPr>
            <a:endParaRPr sz="1000">
              <a:solidFill>
                <a:srgbClr val="595959"/>
              </a:solidFill>
              <a:latin typeface="Century Schoolbook"/>
              <a:ea typeface="Century Schoolbook"/>
              <a:cs typeface="Century Schoolbook"/>
              <a:sym typeface="Century Schoolbook"/>
            </a:endParaRPr>
          </a:p>
        </p:txBody>
      </p:sp>
      <p:sp>
        <p:nvSpPr>
          <p:cNvPr id="6" name="Google Shape;66;gb5cb4c1f6c_0_49"/>
          <p:cNvSpPr/>
          <p:nvPr/>
        </p:nvSpPr>
        <p:spPr>
          <a:xfrm>
            <a:off x="138545" y="117763"/>
            <a:ext cx="978733" cy="73763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0;p15"/>
          <p:cNvSpPr txBox="1"/>
          <p:nvPr/>
        </p:nvSpPr>
        <p:spPr>
          <a:xfrm>
            <a:off x="3318163" y="3934037"/>
            <a:ext cx="5430982" cy="998181"/>
          </a:xfrm>
          <a:prstGeom prst="rect">
            <a:avLst/>
          </a:prstGeom>
          <a:noFill/>
          <a:ln>
            <a:noFill/>
          </a:ln>
        </p:spPr>
        <p:txBody>
          <a:bodyPr spcFirstLastPara="1" wrap="square" lIns="91425" tIns="45700" rIns="91425" bIns="45700" anchor="t" anchorCtr="0">
            <a:noAutofit/>
          </a:bodyPr>
          <a:lstStyle/>
          <a:p>
            <a:pPr marL="914400" lvl="0" algn="ctr">
              <a:lnSpc>
                <a:spcPct val="117777"/>
              </a:lnSpc>
            </a:pPr>
            <a:r>
              <a:rPr lang="en-US" sz="1200" b="1" dirty="0" smtClean="0">
                <a:latin typeface="Times New Roman"/>
                <a:ea typeface="Times New Roman"/>
                <a:cs typeface="Times New Roman"/>
                <a:sym typeface="Times New Roman"/>
              </a:rPr>
              <a:t>DEPARTMENT OF COMPUTER SCIENCE &amp; ENGINEERING</a:t>
            </a:r>
            <a:endParaRPr lang="en-US" sz="1200" dirty="0" smtClean="0"/>
          </a:p>
          <a:p>
            <a:pPr marL="254000" lvl="0" algn="ctr">
              <a:lnSpc>
                <a:spcPct val="118333"/>
              </a:lnSpc>
            </a:pPr>
            <a:r>
              <a:rPr lang="en-US" sz="1200" b="1" dirty="0" smtClean="0">
                <a:latin typeface="Times New Roman"/>
                <a:ea typeface="Times New Roman"/>
                <a:cs typeface="Times New Roman"/>
                <a:sym typeface="Times New Roman"/>
              </a:rPr>
              <a:t>CMR COLLEGE OF ENGINEERING &amp; TECHNOLOGY</a:t>
            </a:r>
            <a:endParaRPr lang="en-US" sz="1200" dirty="0" smtClean="0"/>
          </a:p>
          <a:p>
            <a:pPr marL="254000" lvl="0" algn="ctr">
              <a:lnSpc>
                <a:spcPct val="118333"/>
              </a:lnSpc>
            </a:pPr>
            <a:r>
              <a:rPr lang="en-US" sz="1200" dirty="0" smtClean="0"/>
              <a:t>Kandlakoya(v) , Medchal(D)-501401</a:t>
            </a:r>
          </a:p>
          <a:p>
            <a:pPr marL="0" marR="0" lvl="0" indent="0" algn="ctr" rtl="0">
              <a:spcBef>
                <a:spcPts val="0"/>
              </a:spcBef>
              <a:spcAft>
                <a:spcPts val="0"/>
              </a:spcAft>
              <a:buNone/>
            </a:pPr>
            <a:endParaRPr lang="en-IN" sz="1200" dirty="0" smtClean="0">
              <a:solidFill>
                <a:srgbClr val="595959"/>
              </a:solidFill>
              <a:latin typeface="Century Schoolbook"/>
              <a:ea typeface="Century Schoolbook"/>
              <a:cs typeface="Century Schoolbook"/>
              <a:sym typeface="Century Schoolbook"/>
            </a:endParaRPr>
          </a:p>
          <a:p>
            <a:pPr marL="0" marR="0" lvl="0" indent="0" algn="ctr" rtl="0">
              <a:spcBef>
                <a:spcPts val="0"/>
              </a:spcBef>
              <a:spcAft>
                <a:spcPts val="0"/>
              </a:spcAft>
              <a:buNone/>
            </a:pPr>
            <a:r>
              <a:rPr lang="en-IN" sz="1200" dirty="0" smtClean="0">
                <a:solidFill>
                  <a:srgbClr val="595959"/>
                </a:solidFill>
                <a:latin typeface="Century Schoolbook"/>
                <a:ea typeface="Century Schoolbook"/>
                <a:cs typeface="Century Schoolbook"/>
                <a:sym typeface="Century Schoolbook"/>
              </a:rPr>
              <a:t> </a:t>
            </a:r>
            <a:endParaRPr sz="1200">
              <a:solidFill>
                <a:srgbClr val="595959"/>
              </a:solidFill>
              <a:latin typeface="Century Schoolbook"/>
              <a:ea typeface="Century Schoolbook"/>
              <a:cs typeface="Century Schoolbook"/>
              <a:sym typeface="Century Schoolbook"/>
            </a:endParaRPr>
          </a:p>
          <a:p>
            <a:pPr marL="0" marR="0" lvl="0" indent="0" algn="l" rtl="0">
              <a:spcBef>
                <a:spcPts val="0"/>
              </a:spcBef>
              <a:spcAft>
                <a:spcPts val="0"/>
              </a:spcAft>
              <a:buNone/>
            </a:pPr>
            <a:endParaRPr sz="1000">
              <a:solidFill>
                <a:srgbClr val="595959"/>
              </a:solidFill>
              <a:latin typeface="Century Schoolbook"/>
              <a:ea typeface="Century Schoolbook"/>
              <a:cs typeface="Century Schoolbook"/>
              <a:sym typeface="Century Schoolbook"/>
            </a:endParaRPr>
          </a:p>
        </p:txBody>
      </p:sp>
      <p:sp>
        <p:nvSpPr>
          <p:cNvPr id="9" name="Google Shape;100;p15"/>
          <p:cNvSpPr txBox="1"/>
          <p:nvPr/>
        </p:nvSpPr>
        <p:spPr>
          <a:xfrm>
            <a:off x="4258149" y="2167581"/>
            <a:ext cx="3496146" cy="9981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dirty="0" smtClean="0">
                <a:solidFill>
                  <a:srgbClr val="595959"/>
                </a:solidFill>
                <a:latin typeface="Century Schoolbook"/>
                <a:ea typeface="Century Schoolbook"/>
                <a:cs typeface="Century Schoolbook"/>
                <a:sym typeface="Century Schoolbook"/>
              </a:rPr>
              <a:t>A MINI PROJECT BY:</a:t>
            </a:r>
          </a:p>
          <a:p>
            <a:pPr marL="0" marR="0" lvl="0" indent="0" algn="l" rtl="0">
              <a:spcBef>
                <a:spcPts val="0"/>
              </a:spcBef>
              <a:spcAft>
                <a:spcPts val="0"/>
              </a:spcAft>
              <a:buNone/>
            </a:pPr>
            <a:endParaRPr lang="en-IN" sz="1000" dirty="0" smtClean="0">
              <a:solidFill>
                <a:srgbClr val="595959"/>
              </a:solidFill>
              <a:latin typeface="Century Schoolbook"/>
              <a:ea typeface="Century Schoolbook"/>
              <a:cs typeface="Century Schoolbook"/>
              <a:sym typeface="Century Schoolbook"/>
            </a:endParaRPr>
          </a:p>
          <a:p>
            <a:pPr marL="0" marR="0" lvl="0" indent="0" algn="l" rtl="0">
              <a:spcBef>
                <a:spcPts val="0"/>
              </a:spcBef>
              <a:spcAft>
                <a:spcPts val="0"/>
              </a:spcAft>
              <a:buNone/>
            </a:pPr>
            <a:r>
              <a:rPr lang="en-IN" sz="1000" dirty="0" smtClean="0">
                <a:solidFill>
                  <a:srgbClr val="595959"/>
                </a:solidFill>
                <a:latin typeface="Century Schoolbook"/>
                <a:ea typeface="Century Schoolbook"/>
                <a:cs typeface="Century Schoolbook"/>
                <a:sym typeface="Century Schoolbook"/>
              </a:rPr>
              <a:t>Shashank -18H51A05H3</a:t>
            </a:r>
            <a:endParaRPr lang="en-IN" sz="1000" dirty="0" smtClean="0">
              <a:solidFill>
                <a:srgbClr val="595959"/>
              </a:solidFill>
              <a:latin typeface="Century Schoolbook"/>
              <a:ea typeface="Century Schoolbook"/>
              <a:cs typeface="Century Schoolbook"/>
              <a:sym typeface="Century Schoolbook"/>
            </a:endParaRPr>
          </a:p>
          <a:p>
            <a:pPr marL="0" marR="0" lvl="0" indent="0" algn="l" rtl="0">
              <a:spcBef>
                <a:spcPts val="0"/>
              </a:spcBef>
              <a:spcAft>
                <a:spcPts val="0"/>
              </a:spcAft>
              <a:buNone/>
            </a:pPr>
            <a:r>
              <a:rPr lang="en-IN" sz="1000" dirty="0" smtClean="0">
                <a:solidFill>
                  <a:srgbClr val="595959"/>
                </a:solidFill>
                <a:latin typeface="Century Schoolbook"/>
                <a:ea typeface="Century Schoolbook"/>
                <a:cs typeface="Century Schoolbook"/>
                <a:sym typeface="Century Schoolbook"/>
              </a:rPr>
              <a:t>Goutham Rathod -18H51A05H4</a:t>
            </a:r>
          </a:p>
          <a:p>
            <a:pPr marL="0" marR="0" lvl="0" indent="0" algn="l" rtl="0">
              <a:spcBef>
                <a:spcPts val="0"/>
              </a:spcBef>
              <a:spcAft>
                <a:spcPts val="0"/>
              </a:spcAft>
              <a:buNone/>
            </a:pPr>
            <a:r>
              <a:rPr lang="en-IN" sz="1000" dirty="0" smtClean="0">
                <a:solidFill>
                  <a:srgbClr val="595959"/>
                </a:solidFill>
                <a:latin typeface="Century Schoolbook"/>
                <a:ea typeface="Century Schoolbook"/>
                <a:cs typeface="Century Schoolbook"/>
                <a:sym typeface="Century Schoolbook"/>
              </a:rPr>
              <a:t>Sharni Reddy Arjula-18H51A05H5</a:t>
            </a:r>
          </a:p>
          <a:p>
            <a:pPr marL="0" marR="0" lvl="0" indent="0" algn="l" rtl="0">
              <a:spcBef>
                <a:spcPts val="0"/>
              </a:spcBef>
              <a:spcAft>
                <a:spcPts val="0"/>
              </a:spcAft>
              <a:buNone/>
            </a:pPr>
            <a:r>
              <a:rPr lang="en-IN" sz="1000" dirty="0" smtClean="0">
                <a:solidFill>
                  <a:srgbClr val="595959"/>
                </a:solidFill>
                <a:latin typeface="Century Schoolbook"/>
                <a:ea typeface="Century Schoolbook"/>
                <a:cs typeface="Century Schoolbook"/>
                <a:sym typeface="Century Schoolbook"/>
              </a:rPr>
              <a:t> </a:t>
            </a:r>
          </a:p>
          <a:p>
            <a:pPr marL="0" marR="0" lvl="0" indent="0" algn="l" rtl="0">
              <a:spcBef>
                <a:spcPts val="0"/>
              </a:spcBef>
              <a:spcAft>
                <a:spcPts val="0"/>
              </a:spcAft>
              <a:buNone/>
            </a:pPr>
            <a:r>
              <a:rPr lang="en-IN" sz="1000" dirty="0" smtClean="0">
                <a:solidFill>
                  <a:srgbClr val="595959"/>
                </a:solidFill>
                <a:latin typeface="Century Schoolbook"/>
                <a:ea typeface="Century Schoolbook"/>
                <a:cs typeface="Century Schoolbook"/>
                <a:sym typeface="Century Schoolbook"/>
              </a:rPr>
              <a:t> </a:t>
            </a:r>
            <a:endParaRPr sz="1000">
              <a:solidFill>
                <a:srgbClr val="595959"/>
              </a:solidFill>
              <a:latin typeface="Century Schoolbook"/>
              <a:ea typeface="Century Schoolbook"/>
              <a:cs typeface="Century Schoolbook"/>
              <a:sym typeface="Century Schoolbook"/>
            </a:endParaRPr>
          </a:p>
          <a:p>
            <a:pPr marL="0" marR="0" lvl="0" indent="0" algn="l" rtl="0">
              <a:spcBef>
                <a:spcPts val="0"/>
              </a:spcBef>
              <a:spcAft>
                <a:spcPts val="0"/>
              </a:spcAft>
              <a:buNone/>
            </a:pPr>
            <a:endParaRPr sz="1000">
              <a:solidFill>
                <a:srgbClr val="595959"/>
              </a:solidFill>
              <a:latin typeface="Century Schoolbook"/>
              <a:ea typeface="Century Schoolbook"/>
              <a:cs typeface="Century Schoolbook"/>
              <a:sym typeface="Century Schoolbook"/>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39"/>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RESULT </a:t>
            </a:r>
            <a:endParaRPr>
              <a:solidFill>
                <a:srgbClr val="595959"/>
              </a:solidFill>
              <a:latin typeface="Century Schoolbook"/>
              <a:ea typeface="Century Schoolbook"/>
              <a:cs typeface="Century Schoolbook"/>
              <a:sym typeface="Century Schoolbook"/>
            </a:endParaRPr>
          </a:p>
        </p:txBody>
      </p:sp>
      <p:sp>
        <p:nvSpPr>
          <p:cNvPr id="14" name="Google Shape;66;gb5cb4c1f6c_0_49"/>
          <p:cNvSpPr/>
          <p:nvPr/>
        </p:nvSpPr>
        <p:spPr>
          <a:xfrm>
            <a:off x="90054" y="103908"/>
            <a:ext cx="978733" cy="73763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9" name="Google Shape;108;p16"/>
          <p:cNvSpPr txBox="1"/>
          <p:nvPr/>
        </p:nvSpPr>
        <p:spPr>
          <a:xfrm>
            <a:off x="1185382" y="1413437"/>
            <a:ext cx="298483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pic>
        <p:nvPicPr>
          <p:cNvPr id="2050" name="Picture 2"/>
          <p:cNvPicPr>
            <a:picLocks noChangeAspect="1" noChangeArrowheads="1"/>
          </p:cNvPicPr>
          <p:nvPr/>
        </p:nvPicPr>
        <p:blipFill>
          <a:blip r:embed="rId5"/>
          <a:srcRect/>
          <a:stretch>
            <a:fillRect/>
          </a:stretch>
        </p:blipFill>
        <p:spPr bwMode="auto">
          <a:xfrm>
            <a:off x="1066718" y="1325460"/>
            <a:ext cx="3765586" cy="1040235"/>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a:srcRect/>
          <a:stretch>
            <a:fillRect/>
          </a:stretch>
        </p:blipFill>
        <p:spPr bwMode="auto">
          <a:xfrm>
            <a:off x="1073789" y="2354434"/>
            <a:ext cx="3754768" cy="971228"/>
          </a:xfrm>
          <a:prstGeom prst="rect">
            <a:avLst/>
          </a:prstGeom>
          <a:noFill/>
          <a:ln w="9525">
            <a:noFill/>
            <a:miter lim="800000"/>
            <a:headEnd/>
            <a:tailEnd/>
          </a:ln>
          <a:effectLst/>
        </p:spPr>
      </p:pic>
      <p:pic>
        <p:nvPicPr>
          <p:cNvPr id="2052" name="Picture 4"/>
          <p:cNvPicPr>
            <a:picLocks noChangeAspect="1" noChangeArrowheads="1"/>
          </p:cNvPicPr>
          <p:nvPr/>
        </p:nvPicPr>
        <p:blipFill>
          <a:blip r:embed="rId7"/>
          <a:srcRect/>
          <a:stretch>
            <a:fillRect/>
          </a:stretch>
        </p:blipFill>
        <p:spPr bwMode="auto">
          <a:xfrm>
            <a:off x="1075906" y="3338817"/>
            <a:ext cx="3756153" cy="1445907"/>
          </a:xfrm>
          <a:prstGeom prst="rect">
            <a:avLst/>
          </a:prstGeom>
          <a:noFill/>
          <a:ln w="9525">
            <a:noFill/>
            <a:miter lim="800000"/>
            <a:headEnd/>
            <a:tailEnd/>
          </a:ln>
          <a:effectLst/>
        </p:spPr>
      </p:pic>
      <p:cxnSp>
        <p:nvCxnSpPr>
          <p:cNvPr id="13" name="Straight Arrow Connector 12"/>
          <p:cNvCxnSpPr/>
          <p:nvPr/>
        </p:nvCxnSpPr>
        <p:spPr>
          <a:xfrm>
            <a:off x="4473324" y="1427517"/>
            <a:ext cx="1131488" cy="447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611390" y="1749859"/>
            <a:ext cx="2256397" cy="954107"/>
          </a:xfrm>
          <a:prstGeom prst="rect">
            <a:avLst/>
          </a:prstGeom>
          <a:noFill/>
        </p:spPr>
        <p:txBody>
          <a:bodyPr wrap="square" rtlCol="0">
            <a:spAutoFit/>
          </a:bodyPr>
          <a:lstStyle/>
          <a:p>
            <a:r>
              <a:rPr lang="en-IN" dirty="0" smtClean="0"/>
              <a:t>New User can Register through “SIGNUP”. Existing user can sign in through “LOGIN”</a:t>
            </a:r>
            <a:endParaRPr lang="en-US" dirty="0"/>
          </a:p>
        </p:txBody>
      </p:sp>
      <p:cxnSp>
        <p:nvCxnSpPr>
          <p:cNvPr id="17" name="Straight Arrow Connector 16"/>
          <p:cNvCxnSpPr/>
          <p:nvPr/>
        </p:nvCxnSpPr>
        <p:spPr>
          <a:xfrm>
            <a:off x="1786855" y="1434517"/>
            <a:ext cx="3825380" cy="20720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704514" y="3355596"/>
            <a:ext cx="2709644" cy="523220"/>
          </a:xfrm>
          <a:prstGeom prst="rect">
            <a:avLst/>
          </a:prstGeom>
          <a:noFill/>
        </p:spPr>
        <p:txBody>
          <a:bodyPr wrap="square" rtlCol="0">
            <a:spAutoFit/>
          </a:bodyPr>
          <a:lstStyle/>
          <a:p>
            <a:r>
              <a:rPr lang="en-IN" dirty="0" smtClean="0"/>
              <a:t>Features that are available for the user. </a:t>
            </a:r>
            <a:endParaRPr lang="en-US" dirty="0"/>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RESULT </a:t>
            </a:r>
            <a:endParaRPr>
              <a:solidFill>
                <a:srgbClr val="595959"/>
              </a:solidFill>
              <a:latin typeface="Century Schoolbook"/>
              <a:ea typeface="Century Schoolbook"/>
              <a:cs typeface="Century Schoolbook"/>
              <a:sym typeface="Century Schoolbook"/>
            </a:endParaRPr>
          </a:p>
        </p:txBody>
      </p:sp>
      <p:sp>
        <p:nvSpPr>
          <p:cNvPr id="14" name="Google Shape;66;gb5cb4c1f6c_0_49"/>
          <p:cNvSpPr/>
          <p:nvPr/>
        </p:nvSpPr>
        <p:spPr>
          <a:xfrm>
            <a:off x="90054" y="103908"/>
            <a:ext cx="978733" cy="73763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9" name="Google Shape;108;p16"/>
          <p:cNvSpPr txBox="1"/>
          <p:nvPr/>
        </p:nvSpPr>
        <p:spPr>
          <a:xfrm>
            <a:off x="1185382" y="1413437"/>
            <a:ext cx="298483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pic>
        <p:nvPicPr>
          <p:cNvPr id="3074" name="Picture 2"/>
          <p:cNvPicPr>
            <a:picLocks noChangeAspect="1" noChangeArrowheads="1"/>
          </p:cNvPicPr>
          <p:nvPr/>
        </p:nvPicPr>
        <p:blipFill>
          <a:blip r:embed="rId5"/>
          <a:srcRect/>
          <a:stretch>
            <a:fillRect/>
          </a:stretch>
        </p:blipFill>
        <p:spPr bwMode="auto">
          <a:xfrm>
            <a:off x="190919" y="1436914"/>
            <a:ext cx="3446585" cy="1979874"/>
          </a:xfrm>
          <a:prstGeom prst="rect">
            <a:avLst/>
          </a:prstGeom>
          <a:noFill/>
          <a:ln w="9525">
            <a:noFill/>
            <a:miter lim="800000"/>
            <a:headEnd/>
            <a:tailEnd/>
          </a:ln>
          <a:effectLst/>
        </p:spPr>
      </p:pic>
      <p:cxnSp>
        <p:nvCxnSpPr>
          <p:cNvPr id="19" name="Straight Arrow Connector 18"/>
          <p:cNvCxnSpPr/>
          <p:nvPr/>
        </p:nvCxnSpPr>
        <p:spPr>
          <a:xfrm rot="16200000" flipH="1">
            <a:off x="2265904" y="2788418"/>
            <a:ext cx="1698172" cy="562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30251" y="4039438"/>
            <a:ext cx="2441749" cy="307777"/>
          </a:xfrm>
          <a:prstGeom prst="rect">
            <a:avLst/>
          </a:prstGeom>
          <a:noFill/>
        </p:spPr>
        <p:txBody>
          <a:bodyPr wrap="square" rtlCol="0">
            <a:spAutoFit/>
          </a:bodyPr>
          <a:lstStyle/>
          <a:p>
            <a:r>
              <a:rPr lang="en-IN" dirty="0" smtClean="0"/>
              <a:t>Enter user credentials </a:t>
            </a:r>
            <a:endParaRPr lang="en-US" dirty="0"/>
          </a:p>
        </p:txBody>
      </p:sp>
      <p:pic>
        <p:nvPicPr>
          <p:cNvPr id="3075" name="Picture 3"/>
          <p:cNvPicPr>
            <a:picLocks noChangeAspect="1" noChangeArrowheads="1"/>
          </p:cNvPicPr>
          <p:nvPr/>
        </p:nvPicPr>
        <p:blipFill>
          <a:blip r:embed="rId6"/>
          <a:srcRect/>
          <a:stretch>
            <a:fillRect/>
          </a:stretch>
        </p:blipFill>
        <p:spPr bwMode="auto">
          <a:xfrm>
            <a:off x="4371033" y="1406769"/>
            <a:ext cx="2818754" cy="1227953"/>
          </a:xfrm>
          <a:prstGeom prst="rect">
            <a:avLst/>
          </a:prstGeom>
          <a:noFill/>
          <a:ln w="9525">
            <a:noFill/>
            <a:miter lim="800000"/>
            <a:headEnd/>
            <a:tailEnd/>
          </a:ln>
          <a:effectLst/>
        </p:spPr>
      </p:pic>
      <p:pic>
        <p:nvPicPr>
          <p:cNvPr id="23" name="Picture 3"/>
          <p:cNvPicPr>
            <a:picLocks noChangeAspect="1" noChangeArrowheads="1"/>
          </p:cNvPicPr>
          <p:nvPr/>
        </p:nvPicPr>
        <p:blipFill>
          <a:blip r:embed="rId7"/>
          <a:srcRect/>
          <a:stretch>
            <a:fillRect/>
          </a:stretch>
        </p:blipFill>
        <p:spPr bwMode="auto">
          <a:xfrm>
            <a:off x="4371032" y="2625740"/>
            <a:ext cx="2823588" cy="971228"/>
          </a:xfrm>
          <a:prstGeom prst="rect">
            <a:avLst/>
          </a:prstGeom>
          <a:noFill/>
          <a:ln w="9525">
            <a:noFill/>
            <a:miter lim="800000"/>
            <a:headEnd/>
            <a:tailEnd/>
          </a:ln>
          <a:effectLst/>
        </p:spPr>
      </p:pic>
      <p:pic>
        <p:nvPicPr>
          <p:cNvPr id="24" name="Picture 4"/>
          <p:cNvPicPr>
            <a:picLocks noChangeAspect="1" noChangeArrowheads="1"/>
          </p:cNvPicPr>
          <p:nvPr/>
        </p:nvPicPr>
        <p:blipFill>
          <a:blip r:embed="rId8"/>
          <a:srcRect/>
          <a:stretch>
            <a:fillRect/>
          </a:stretch>
        </p:blipFill>
        <p:spPr bwMode="auto">
          <a:xfrm>
            <a:off x="4381082" y="3519688"/>
            <a:ext cx="2823585" cy="1445907"/>
          </a:xfrm>
          <a:prstGeom prst="rect">
            <a:avLst/>
          </a:prstGeom>
          <a:noFill/>
          <a:ln w="9525">
            <a:noFill/>
            <a:miter lim="800000"/>
            <a:headEnd/>
            <a:tailEnd/>
          </a:ln>
          <a:effectLst/>
        </p:spPr>
      </p:pic>
      <p:cxnSp>
        <p:nvCxnSpPr>
          <p:cNvPr id="25" name="Straight Arrow Connector 24"/>
          <p:cNvCxnSpPr/>
          <p:nvPr/>
        </p:nvCxnSpPr>
        <p:spPr>
          <a:xfrm rot="16200000" flipH="1">
            <a:off x="6477837" y="1996275"/>
            <a:ext cx="1686450" cy="6916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176199" y="3257342"/>
            <a:ext cx="2441749" cy="1384995"/>
          </a:xfrm>
          <a:prstGeom prst="rect">
            <a:avLst/>
          </a:prstGeom>
          <a:noFill/>
        </p:spPr>
        <p:txBody>
          <a:bodyPr wrap="square" rtlCol="0">
            <a:spAutoFit/>
          </a:bodyPr>
          <a:lstStyle/>
          <a:p>
            <a:r>
              <a:rPr lang="en-IN" dirty="0" smtClean="0"/>
              <a:t>Once the user is logged</a:t>
            </a:r>
          </a:p>
          <a:p>
            <a:r>
              <a:rPr lang="en-IN" dirty="0" smtClean="0"/>
              <a:t> in Username</a:t>
            </a:r>
          </a:p>
          <a:p>
            <a:r>
              <a:rPr lang="en-IN" dirty="0" smtClean="0"/>
              <a:t> Displayed</a:t>
            </a:r>
          </a:p>
          <a:p>
            <a:r>
              <a:rPr lang="en-IN" dirty="0" smtClean="0"/>
              <a:t>On home screen. </a:t>
            </a:r>
          </a:p>
          <a:p>
            <a:r>
              <a:rPr lang="en-IN" dirty="0" smtClean="0"/>
              <a:t>Logout displayed on </a:t>
            </a:r>
          </a:p>
          <a:p>
            <a:r>
              <a:rPr lang="en-IN" dirty="0" smtClean="0"/>
              <a:t>Home screen.</a:t>
            </a:r>
            <a:endParaRPr lang="en-US" dirty="0"/>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RESULT </a:t>
            </a:r>
            <a:endParaRPr>
              <a:solidFill>
                <a:srgbClr val="595959"/>
              </a:solidFill>
              <a:latin typeface="Century Schoolbook"/>
              <a:ea typeface="Century Schoolbook"/>
              <a:cs typeface="Century Schoolbook"/>
              <a:sym typeface="Century Schoolbook"/>
            </a:endParaRPr>
          </a:p>
        </p:txBody>
      </p:sp>
      <p:sp>
        <p:nvSpPr>
          <p:cNvPr id="14" name="Google Shape;66;gb5cb4c1f6c_0_49"/>
          <p:cNvSpPr/>
          <p:nvPr/>
        </p:nvSpPr>
        <p:spPr>
          <a:xfrm>
            <a:off x="90054" y="103908"/>
            <a:ext cx="978733" cy="73763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9" name="Google Shape;108;p16"/>
          <p:cNvSpPr txBox="1"/>
          <p:nvPr/>
        </p:nvSpPr>
        <p:spPr>
          <a:xfrm>
            <a:off x="1185382" y="1413437"/>
            <a:ext cx="298483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pic>
        <p:nvPicPr>
          <p:cNvPr id="4098" name="Picture 2"/>
          <p:cNvPicPr>
            <a:picLocks noChangeAspect="1" noChangeArrowheads="1"/>
          </p:cNvPicPr>
          <p:nvPr/>
        </p:nvPicPr>
        <p:blipFill>
          <a:blip r:embed="rId5"/>
          <a:srcRect/>
          <a:stretch>
            <a:fillRect/>
          </a:stretch>
        </p:blipFill>
        <p:spPr bwMode="auto">
          <a:xfrm>
            <a:off x="511429" y="1276139"/>
            <a:ext cx="3718927" cy="2331219"/>
          </a:xfrm>
          <a:prstGeom prst="rect">
            <a:avLst/>
          </a:prstGeom>
          <a:noFill/>
          <a:ln w="9525">
            <a:noFill/>
            <a:miter lim="800000"/>
            <a:headEnd/>
            <a:tailEnd/>
          </a:ln>
          <a:effectLst/>
        </p:spPr>
      </p:pic>
      <p:pic>
        <p:nvPicPr>
          <p:cNvPr id="4099" name="Picture 3"/>
          <p:cNvPicPr>
            <a:picLocks noChangeAspect="1" noChangeArrowheads="1"/>
          </p:cNvPicPr>
          <p:nvPr/>
        </p:nvPicPr>
        <p:blipFill>
          <a:blip r:embed="rId6"/>
          <a:srcRect/>
          <a:stretch>
            <a:fillRect/>
          </a:stretch>
        </p:blipFill>
        <p:spPr bwMode="auto">
          <a:xfrm>
            <a:off x="4766103" y="1276140"/>
            <a:ext cx="4152000" cy="2291025"/>
          </a:xfrm>
          <a:prstGeom prst="rect">
            <a:avLst/>
          </a:prstGeom>
          <a:noFill/>
          <a:ln w="9525">
            <a:noFill/>
            <a:miter lim="800000"/>
            <a:headEnd/>
            <a:tailEnd/>
          </a:ln>
          <a:effectLst/>
        </p:spPr>
      </p:pic>
      <p:cxnSp>
        <p:nvCxnSpPr>
          <p:cNvPr id="18" name="Straight Arrow Connector 17"/>
          <p:cNvCxnSpPr/>
          <p:nvPr/>
        </p:nvCxnSpPr>
        <p:spPr>
          <a:xfrm rot="16200000" flipH="1">
            <a:off x="2331221" y="3697796"/>
            <a:ext cx="934495" cy="592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5647173" y="3004457"/>
            <a:ext cx="1205802" cy="884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92853" y="4406424"/>
            <a:ext cx="3979147" cy="738664"/>
          </a:xfrm>
          <a:prstGeom prst="rect">
            <a:avLst/>
          </a:prstGeom>
          <a:noFill/>
        </p:spPr>
        <p:txBody>
          <a:bodyPr wrap="square" rtlCol="0">
            <a:spAutoFit/>
          </a:bodyPr>
          <a:lstStyle/>
          <a:p>
            <a:r>
              <a:rPr lang="en-IN" dirty="0" smtClean="0"/>
              <a:t>On clicking Attend Workshops the page is redirected to workshop page. The link is redirected to zoom</a:t>
            </a:r>
            <a:endParaRPr lang="en-US" dirty="0"/>
          </a:p>
        </p:txBody>
      </p:sp>
      <p:sp>
        <p:nvSpPr>
          <p:cNvPr id="29" name="TextBox 28"/>
          <p:cNvSpPr txBox="1"/>
          <p:nvPr/>
        </p:nvSpPr>
        <p:spPr>
          <a:xfrm>
            <a:off x="4973934" y="4230356"/>
            <a:ext cx="3858567" cy="738664"/>
          </a:xfrm>
          <a:prstGeom prst="rect">
            <a:avLst/>
          </a:prstGeom>
          <a:noFill/>
        </p:spPr>
        <p:txBody>
          <a:bodyPr wrap="square" rtlCol="0">
            <a:spAutoFit/>
          </a:bodyPr>
          <a:lstStyle/>
          <a:p>
            <a:r>
              <a:rPr lang="en-IN" dirty="0" smtClean="0"/>
              <a:t>On clicking Learn the page is redirected to learn page. This page consists multiple articles that can be accessed through “READ MORE” </a:t>
            </a:r>
            <a:endParaRPr lang="en-US" dirty="0"/>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RESULT </a:t>
            </a:r>
            <a:endParaRPr>
              <a:solidFill>
                <a:srgbClr val="595959"/>
              </a:solidFill>
              <a:latin typeface="Century Schoolbook"/>
              <a:ea typeface="Century Schoolbook"/>
              <a:cs typeface="Century Schoolbook"/>
              <a:sym typeface="Century Schoolbook"/>
            </a:endParaRPr>
          </a:p>
        </p:txBody>
      </p:sp>
      <p:sp>
        <p:nvSpPr>
          <p:cNvPr id="14" name="Google Shape;66;gb5cb4c1f6c_0_49"/>
          <p:cNvSpPr/>
          <p:nvPr/>
        </p:nvSpPr>
        <p:spPr>
          <a:xfrm>
            <a:off x="90054" y="103908"/>
            <a:ext cx="978733" cy="73763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9" name="Google Shape;108;p16"/>
          <p:cNvSpPr txBox="1"/>
          <p:nvPr/>
        </p:nvSpPr>
        <p:spPr>
          <a:xfrm>
            <a:off x="1185382" y="1413437"/>
            <a:ext cx="298483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pic>
        <p:nvPicPr>
          <p:cNvPr id="5122" name="Picture 2"/>
          <p:cNvPicPr>
            <a:picLocks noChangeAspect="1" noChangeArrowheads="1"/>
          </p:cNvPicPr>
          <p:nvPr/>
        </p:nvPicPr>
        <p:blipFill>
          <a:blip r:embed="rId5"/>
          <a:srcRect/>
          <a:stretch>
            <a:fillRect/>
          </a:stretch>
        </p:blipFill>
        <p:spPr bwMode="auto">
          <a:xfrm>
            <a:off x="522514" y="1272223"/>
            <a:ext cx="4088562" cy="1967568"/>
          </a:xfrm>
          <a:prstGeom prst="rect">
            <a:avLst/>
          </a:prstGeom>
          <a:noFill/>
          <a:ln w="9525">
            <a:noFill/>
            <a:miter lim="800000"/>
            <a:headEnd/>
            <a:tailEnd/>
          </a:ln>
          <a:effectLst/>
        </p:spPr>
      </p:pic>
      <p:cxnSp>
        <p:nvCxnSpPr>
          <p:cNvPr id="16" name="Straight Arrow Connector 15"/>
          <p:cNvCxnSpPr/>
          <p:nvPr/>
        </p:nvCxnSpPr>
        <p:spPr>
          <a:xfrm rot="16200000" flipH="1">
            <a:off x="2100106" y="2944167"/>
            <a:ext cx="1286189" cy="6430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29767" y="4170066"/>
            <a:ext cx="3044651" cy="523220"/>
          </a:xfrm>
          <a:prstGeom prst="rect">
            <a:avLst/>
          </a:prstGeom>
          <a:noFill/>
        </p:spPr>
        <p:txBody>
          <a:bodyPr wrap="square" rtlCol="0">
            <a:spAutoFit/>
          </a:bodyPr>
          <a:lstStyle/>
          <a:p>
            <a:r>
              <a:rPr lang="en-IN" dirty="0" smtClean="0"/>
              <a:t>Articles that can be accessed from Cultive Learn</a:t>
            </a:r>
            <a:endParaRPr lang="en-US" dirty="0"/>
          </a:p>
        </p:txBody>
      </p:sp>
      <p:pic>
        <p:nvPicPr>
          <p:cNvPr id="5123" name="Picture 3"/>
          <p:cNvPicPr>
            <a:picLocks noChangeAspect="1" noChangeArrowheads="1"/>
          </p:cNvPicPr>
          <p:nvPr/>
        </p:nvPicPr>
        <p:blipFill>
          <a:blip r:embed="rId6"/>
          <a:srcRect/>
          <a:stretch>
            <a:fillRect/>
          </a:stretch>
        </p:blipFill>
        <p:spPr bwMode="auto">
          <a:xfrm>
            <a:off x="5180648" y="1316002"/>
            <a:ext cx="3633797" cy="1949711"/>
          </a:xfrm>
          <a:prstGeom prst="rect">
            <a:avLst/>
          </a:prstGeom>
          <a:noFill/>
          <a:ln w="9525">
            <a:noFill/>
            <a:miter lim="800000"/>
            <a:headEnd/>
            <a:tailEnd/>
          </a:ln>
          <a:effectLst/>
        </p:spPr>
      </p:pic>
      <p:cxnSp>
        <p:nvCxnSpPr>
          <p:cNvPr id="20" name="Straight Arrow Connector 19"/>
          <p:cNvCxnSpPr/>
          <p:nvPr/>
        </p:nvCxnSpPr>
        <p:spPr>
          <a:xfrm rot="16200000" flipH="1">
            <a:off x="6435969" y="2929094"/>
            <a:ext cx="1366576" cy="5928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72105" y="4129873"/>
            <a:ext cx="1939332" cy="738664"/>
          </a:xfrm>
          <a:prstGeom prst="rect">
            <a:avLst/>
          </a:prstGeom>
          <a:noFill/>
        </p:spPr>
        <p:txBody>
          <a:bodyPr wrap="square" rtlCol="0">
            <a:spAutoFit/>
          </a:bodyPr>
          <a:lstStyle/>
          <a:p>
            <a:r>
              <a:rPr lang="en-IN" dirty="0" smtClean="0"/>
              <a:t>Products that can be purchased from cultive buy</a:t>
            </a:r>
            <a:r>
              <a:rPr lang="en-US" dirty="0" smtClean="0"/>
              <a:t>.</a:t>
            </a:r>
            <a:endParaRPr lang="en-IN" dirty="0" smtClean="0"/>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1089080" y="214799"/>
            <a:ext cx="2959780" cy="783018"/>
          </a:xfrm>
          <a:prstGeom prst="rect">
            <a:avLst/>
          </a:prstGeom>
          <a:noFill/>
          <a:ln>
            <a:noFill/>
          </a:ln>
        </p:spPr>
      </p:pic>
      <p:sp>
        <p:nvSpPr>
          <p:cNvPr id="108" name="Google Shape;108;p16"/>
          <p:cNvSpPr txBox="1"/>
          <p:nvPr/>
        </p:nvSpPr>
        <p:spPr>
          <a:xfrm>
            <a:off x="1614873" y="381272"/>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MARKET ANALYSIS </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sp>
        <p:nvSpPr>
          <p:cNvPr id="14" name="Google Shape;66;gb5cb4c1f6c_0_49"/>
          <p:cNvSpPr/>
          <p:nvPr/>
        </p:nvSpPr>
        <p:spPr>
          <a:xfrm>
            <a:off x="90054" y="103908"/>
            <a:ext cx="978733" cy="73763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333327" y="1143273"/>
            <a:ext cx="4813637" cy="1842381"/>
          </a:xfrm>
          <a:prstGeom prst="rect">
            <a:avLst/>
          </a:prstGeom>
          <a:noFill/>
          <a:ln>
            <a:noFill/>
          </a:ln>
        </p:spPr>
        <p:txBody>
          <a:bodyPr spcFirstLastPara="1" wrap="square" lIns="91425" tIns="45700" rIns="91425" bIns="45700" anchor="t" anchorCtr="0">
            <a:noAutofit/>
          </a:bodyPr>
          <a:lstStyle/>
          <a:p>
            <a:pPr marL="0" lvl="0" indent="0">
              <a:lnSpc>
                <a:spcPct val="150000"/>
              </a:lnSpc>
              <a:spcAft>
                <a:spcPts val="1200"/>
              </a:spcAft>
              <a:buNone/>
            </a:pPr>
            <a:r>
              <a:rPr lang="en-US" sz="1100" dirty="0" smtClean="0">
                <a:solidFill>
                  <a:schemeClr val="tx1">
                    <a:lumMod val="65000"/>
                    <a:lumOff val="35000"/>
                  </a:schemeClr>
                </a:solidFill>
              </a:rPr>
              <a:t>The target market could be any  individual who is into home gardening. The growth of gardening industry has been increasing rapidly. Approximately 20% of the population age 18-34 reports gardening as a leisure pursuit. The gardening industry saw an incredibly healthy spike in revenue, despite COVID-19. The sales revenue for the building material and garden retail sector actually increased by 8.6% between Spring 2019 and Spring 2020.  The global gardening equipment market size was valued at USD 74.1 billion in 2015 and is expected to witness significant growth owing to its growing adoption in the residential and commercial construction industries.</a:t>
            </a:r>
            <a:endParaRPr lang="en-US" sz="1100" dirty="0">
              <a:solidFill>
                <a:schemeClr val="tx1">
                  <a:lumMod val="65000"/>
                  <a:lumOff val="35000"/>
                </a:schemeClr>
              </a:solidFill>
            </a:endParaRPr>
          </a:p>
        </p:txBody>
      </p:sp>
      <p:sp>
        <p:nvSpPr>
          <p:cNvPr id="9" name="Google Shape;108;p16"/>
          <p:cNvSpPr txBox="1"/>
          <p:nvPr/>
        </p:nvSpPr>
        <p:spPr>
          <a:xfrm>
            <a:off x="1185382" y="1413437"/>
            <a:ext cx="298483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595959"/>
              </a:solidFill>
              <a:latin typeface="Century Schoolbook"/>
              <a:ea typeface="Century Schoolbook"/>
              <a:cs typeface="Century Schoolbook"/>
              <a:sym typeface="Century Schoolbook"/>
            </a:endParaRPr>
          </a:p>
        </p:txBody>
      </p:sp>
      <p:pic>
        <p:nvPicPr>
          <p:cNvPr id="6146" name="Picture 2"/>
          <p:cNvPicPr>
            <a:picLocks noChangeAspect="1" noChangeArrowheads="1"/>
          </p:cNvPicPr>
          <p:nvPr/>
        </p:nvPicPr>
        <p:blipFill>
          <a:blip r:embed="rId5"/>
          <a:srcRect/>
          <a:stretch>
            <a:fillRect/>
          </a:stretch>
        </p:blipFill>
        <p:spPr bwMode="auto">
          <a:xfrm>
            <a:off x="5493327" y="3710377"/>
            <a:ext cx="3084995" cy="1344656"/>
          </a:xfrm>
          <a:prstGeom prst="rect">
            <a:avLst/>
          </a:prstGeom>
          <a:ln>
            <a:noFill/>
          </a:ln>
          <a:effectLst>
            <a:outerShdw blurRad="292100" dist="139700" dir="2700000" algn="tl" rotWithShape="0">
              <a:srgbClr val="333333">
                <a:alpha val="65000"/>
              </a:srgbClr>
            </a:outerShdw>
          </a:effectLst>
        </p:spPr>
      </p:pic>
      <p:pic>
        <p:nvPicPr>
          <p:cNvPr id="6147" name="Picture 3"/>
          <p:cNvPicPr>
            <a:picLocks noChangeAspect="1" noChangeArrowheads="1"/>
          </p:cNvPicPr>
          <p:nvPr/>
        </p:nvPicPr>
        <p:blipFill>
          <a:blip r:embed="rId6"/>
          <a:srcRect/>
          <a:stretch>
            <a:fillRect/>
          </a:stretch>
        </p:blipFill>
        <p:spPr bwMode="auto">
          <a:xfrm>
            <a:off x="5492452" y="2113463"/>
            <a:ext cx="3101975" cy="1387475"/>
          </a:xfrm>
          <a:prstGeom prst="rect">
            <a:avLst/>
          </a:prstGeom>
          <a:ln>
            <a:noFill/>
          </a:ln>
          <a:effectLst>
            <a:outerShdw blurRad="292100" dist="139700" dir="2700000" algn="tl" rotWithShape="0">
              <a:srgbClr val="333333">
                <a:alpha val="65000"/>
              </a:srgbClr>
            </a:outerShdw>
          </a:effectLst>
        </p:spPr>
      </p:pic>
      <p:pic>
        <p:nvPicPr>
          <p:cNvPr id="6148" name="Picture 4"/>
          <p:cNvPicPr>
            <a:picLocks noChangeAspect="1" noChangeArrowheads="1"/>
          </p:cNvPicPr>
          <p:nvPr/>
        </p:nvPicPr>
        <p:blipFill>
          <a:blip r:embed="rId7"/>
          <a:srcRect/>
          <a:stretch>
            <a:fillRect/>
          </a:stretch>
        </p:blipFill>
        <p:spPr bwMode="auto">
          <a:xfrm>
            <a:off x="5188369" y="157271"/>
            <a:ext cx="3706379" cy="1810989"/>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FUTURE SCOPE</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sp>
        <p:nvSpPr>
          <p:cNvPr id="14" name="Google Shape;66;gb5cb4c1f6c_0_49"/>
          <p:cNvSpPr/>
          <p:nvPr/>
        </p:nvSpPr>
        <p:spPr>
          <a:xfrm>
            <a:off x="90054" y="103908"/>
            <a:ext cx="978733" cy="73763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9" name="Google Shape;108;p16"/>
          <p:cNvSpPr txBox="1"/>
          <p:nvPr/>
        </p:nvSpPr>
        <p:spPr>
          <a:xfrm>
            <a:off x="1185382" y="1413437"/>
            <a:ext cx="298483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sp>
        <p:nvSpPr>
          <p:cNvPr id="13" name="Google Shape;502;p29"/>
          <p:cNvSpPr/>
          <p:nvPr/>
        </p:nvSpPr>
        <p:spPr>
          <a:xfrm>
            <a:off x="3779683" y="3854096"/>
            <a:ext cx="1425671" cy="1128779"/>
          </a:xfrm>
          <a:custGeom>
            <a:avLst/>
            <a:gdLst/>
            <a:ahLst/>
            <a:cxnLst/>
            <a:rect l="l" t="t" r="r" b="b"/>
            <a:pathLst>
              <a:path w="1900894" h="1504574" extrusionOk="0">
                <a:moveTo>
                  <a:pt x="1641385" y="854256"/>
                </a:moveTo>
                <a:lnTo>
                  <a:pt x="1606833" y="860609"/>
                </a:lnTo>
                <a:cubicBezTo>
                  <a:pt x="1449301" y="881693"/>
                  <a:pt x="1291768" y="860609"/>
                  <a:pt x="1134235" y="871151"/>
                </a:cubicBezTo>
                <a:cubicBezTo>
                  <a:pt x="903187" y="881693"/>
                  <a:pt x="651135" y="934403"/>
                  <a:pt x="430589" y="892235"/>
                </a:cubicBezTo>
                <a:cubicBezTo>
                  <a:pt x="396457" y="886964"/>
                  <a:pt x="359043" y="884328"/>
                  <a:pt x="321301" y="880704"/>
                </a:cubicBezTo>
                <a:lnTo>
                  <a:pt x="306679" y="878410"/>
                </a:lnTo>
                <a:lnTo>
                  <a:pt x="324981" y="1010315"/>
                </a:lnTo>
                <a:cubicBezTo>
                  <a:pt x="328923" y="1057667"/>
                  <a:pt x="331552" y="1105018"/>
                  <a:pt x="336808" y="1152370"/>
                </a:cubicBezTo>
                <a:cubicBezTo>
                  <a:pt x="336808" y="1215505"/>
                  <a:pt x="315783" y="1289163"/>
                  <a:pt x="336808" y="1341776"/>
                </a:cubicBezTo>
                <a:cubicBezTo>
                  <a:pt x="357832" y="1404911"/>
                  <a:pt x="410393" y="1447001"/>
                  <a:pt x="473467" y="1457524"/>
                </a:cubicBezTo>
                <a:cubicBezTo>
                  <a:pt x="578589" y="1489092"/>
                  <a:pt x="715249" y="1489092"/>
                  <a:pt x="830883" y="1478569"/>
                </a:cubicBezTo>
                <a:cubicBezTo>
                  <a:pt x="936006" y="1468046"/>
                  <a:pt x="1030616" y="1468046"/>
                  <a:pt x="1135739" y="1468046"/>
                </a:cubicBezTo>
                <a:cubicBezTo>
                  <a:pt x="1303935" y="1489092"/>
                  <a:pt x="1619302" y="1510137"/>
                  <a:pt x="1661351" y="1278640"/>
                </a:cubicBezTo>
                <a:cubicBezTo>
                  <a:pt x="1685004" y="1176046"/>
                  <a:pt x="1673178" y="1067532"/>
                  <a:pt x="1656916" y="957538"/>
                </a:cubicBezTo>
                <a:close/>
                <a:moveTo>
                  <a:pt x="153329" y="79163"/>
                </a:moveTo>
                <a:cubicBezTo>
                  <a:pt x="158743" y="78672"/>
                  <a:pt x="168587" y="88487"/>
                  <a:pt x="160712" y="104190"/>
                </a:cubicBezTo>
                <a:cubicBezTo>
                  <a:pt x="108210" y="198411"/>
                  <a:pt x="328715" y="187942"/>
                  <a:pt x="381216" y="177473"/>
                </a:cubicBezTo>
                <a:cubicBezTo>
                  <a:pt x="486218" y="177473"/>
                  <a:pt x="580720" y="167004"/>
                  <a:pt x="685722" y="167004"/>
                </a:cubicBezTo>
                <a:cubicBezTo>
                  <a:pt x="874726" y="177473"/>
                  <a:pt x="1063730" y="177473"/>
                  <a:pt x="1242234" y="177473"/>
                </a:cubicBezTo>
                <a:cubicBezTo>
                  <a:pt x="1336736" y="187942"/>
                  <a:pt x="1420737" y="198411"/>
                  <a:pt x="1504739" y="198411"/>
                </a:cubicBezTo>
                <a:cubicBezTo>
                  <a:pt x="1557240" y="198411"/>
                  <a:pt x="1609741" y="198411"/>
                  <a:pt x="1662242" y="177473"/>
                </a:cubicBezTo>
                <a:cubicBezTo>
                  <a:pt x="1683243" y="177473"/>
                  <a:pt x="1704243" y="167004"/>
                  <a:pt x="1735744" y="156535"/>
                </a:cubicBezTo>
                <a:cubicBezTo>
                  <a:pt x="1746244" y="125128"/>
                  <a:pt x="1746244" y="104190"/>
                  <a:pt x="1704243" y="93721"/>
                </a:cubicBezTo>
                <a:cubicBezTo>
                  <a:pt x="1693743" y="93721"/>
                  <a:pt x="1704243" y="72783"/>
                  <a:pt x="1725244" y="83252"/>
                </a:cubicBezTo>
                <a:cubicBezTo>
                  <a:pt x="1756744" y="93721"/>
                  <a:pt x="1798745" y="125128"/>
                  <a:pt x="1767245" y="167004"/>
                </a:cubicBezTo>
                <a:cubicBezTo>
                  <a:pt x="1714743" y="219349"/>
                  <a:pt x="1578241" y="219349"/>
                  <a:pt x="1504739" y="219349"/>
                </a:cubicBezTo>
                <a:cubicBezTo>
                  <a:pt x="1231734" y="198411"/>
                  <a:pt x="958728" y="198411"/>
                  <a:pt x="685722" y="187942"/>
                </a:cubicBezTo>
                <a:cubicBezTo>
                  <a:pt x="538719" y="187942"/>
                  <a:pt x="391716" y="219349"/>
                  <a:pt x="255213" y="208880"/>
                </a:cubicBezTo>
                <a:cubicBezTo>
                  <a:pt x="181712" y="198411"/>
                  <a:pt x="97710" y="177473"/>
                  <a:pt x="150211" y="83252"/>
                </a:cubicBezTo>
                <a:cubicBezTo>
                  <a:pt x="150211" y="80635"/>
                  <a:pt x="151524" y="79326"/>
                  <a:pt x="153329" y="79163"/>
                </a:cubicBezTo>
                <a:close/>
                <a:moveTo>
                  <a:pt x="1731280" y="111"/>
                </a:moveTo>
                <a:cubicBezTo>
                  <a:pt x="1819010" y="-3348"/>
                  <a:pt x="1861511" y="73906"/>
                  <a:pt x="1879890" y="175374"/>
                </a:cubicBezTo>
                <a:cubicBezTo>
                  <a:pt x="1890392" y="270252"/>
                  <a:pt x="1900894" y="375673"/>
                  <a:pt x="1900894" y="481094"/>
                </a:cubicBezTo>
                <a:cubicBezTo>
                  <a:pt x="1900894" y="554888"/>
                  <a:pt x="1900894" y="639225"/>
                  <a:pt x="1869388" y="702478"/>
                </a:cubicBezTo>
                <a:cubicBezTo>
                  <a:pt x="1830004" y="781543"/>
                  <a:pt x="1761084" y="825029"/>
                  <a:pt x="1684779" y="846278"/>
                </a:cubicBezTo>
                <a:lnTo>
                  <a:pt x="1672032" y="848622"/>
                </a:lnTo>
                <a:lnTo>
                  <a:pt x="1686646" y="970363"/>
                </a:lnTo>
                <a:cubicBezTo>
                  <a:pt x="1705371" y="1097127"/>
                  <a:pt x="1727053" y="1231289"/>
                  <a:pt x="1671863" y="1341776"/>
                </a:cubicBezTo>
                <a:cubicBezTo>
                  <a:pt x="1577253" y="1520659"/>
                  <a:pt x="1324959" y="1510137"/>
                  <a:pt x="1156763" y="1499614"/>
                </a:cubicBezTo>
                <a:cubicBezTo>
                  <a:pt x="1009592" y="1489092"/>
                  <a:pt x="872932" y="1499614"/>
                  <a:pt x="736273" y="1499614"/>
                </a:cubicBezTo>
                <a:cubicBezTo>
                  <a:pt x="641663" y="1499614"/>
                  <a:pt x="515516" y="1510137"/>
                  <a:pt x="420906" y="1468046"/>
                </a:cubicBezTo>
                <a:cubicBezTo>
                  <a:pt x="336808" y="1425956"/>
                  <a:pt x="305271" y="1362821"/>
                  <a:pt x="305271" y="1268118"/>
                </a:cubicBezTo>
                <a:cubicBezTo>
                  <a:pt x="313155" y="1173415"/>
                  <a:pt x="315126" y="1066874"/>
                  <a:pt x="302314" y="966252"/>
                </a:cubicBezTo>
                <a:lnTo>
                  <a:pt x="285505" y="875087"/>
                </a:lnTo>
                <a:lnTo>
                  <a:pt x="210044" y="863244"/>
                </a:lnTo>
                <a:cubicBezTo>
                  <a:pt x="139154" y="844796"/>
                  <a:pt x="78766" y="807898"/>
                  <a:pt x="52511" y="723562"/>
                </a:cubicBezTo>
                <a:cubicBezTo>
                  <a:pt x="31506" y="649767"/>
                  <a:pt x="31506" y="575973"/>
                  <a:pt x="31506" y="502178"/>
                </a:cubicBezTo>
                <a:cubicBezTo>
                  <a:pt x="21004" y="417841"/>
                  <a:pt x="10502" y="322963"/>
                  <a:pt x="0" y="228084"/>
                </a:cubicBezTo>
                <a:cubicBezTo>
                  <a:pt x="0" y="164832"/>
                  <a:pt x="0" y="101579"/>
                  <a:pt x="42008" y="48868"/>
                </a:cubicBezTo>
                <a:cubicBezTo>
                  <a:pt x="84017" y="17242"/>
                  <a:pt x="147031" y="17242"/>
                  <a:pt x="189039" y="6700"/>
                </a:cubicBezTo>
                <a:cubicBezTo>
                  <a:pt x="199542" y="-3842"/>
                  <a:pt x="210044" y="27784"/>
                  <a:pt x="199542" y="27784"/>
                </a:cubicBezTo>
                <a:cubicBezTo>
                  <a:pt x="115524" y="38326"/>
                  <a:pt x="31506" y="48868"/>
                  <a:pt x="31506" y="143747"/>
                </a:cubicBezTo>
                <a:cubicBezTo>
                  <a:pt x="21004" y="228084"/>
                  <a:pt x="31506" y="301879"/>
                  <a:pt x="42008" y="375673"/>
                </a:cubicBezTo>
                <a:cubicBezTo>
                  <a:pt x="52511" y="491636"/>
                  <a:pt x="31506" y="649767"/>
                  <a:pt x="94519" y="755188"/>
                </a:cubicBezTo>
                <a:cubicBezTo>
                  <a:pt x="133903" y="818440"/>
                  <a:pt x="191009" y="840184"/>
                  <a:pt x="256975" y="851549"/>
                </a:cubicBezTo>
                <a:lnTo>
                  <a:pt x="294666" y="856527"/>
                </a:lnTo>
                <a:lnTo>
                  <a:pt x="294759" y="856423"/>
                </a:lnTo>
                <a:lnTo>
                  <a:pt x="296363" y="856751"/>
                </a:lnTo>
                <a:lnTo>
                  <a:pt x="325568" y="860609"/>
                </a:lnTo>
                <a:cubicBezTo>
                  <a:pt x="409585" y="871151"/>
                  <a:pt x="483100" y="881693"/>
                  <a:pt x="556616" y="881693"/>
                </a:cubicBezTo>
                <a:cubicBezTo>
                  <a:pt x="724650" y="881693"/>
                  <a:pt x="892685" y="860609"/>
                  <a:pt x="1060720" y="850067"/>
                </a:cubicBezTo>
                <a:cubicBezTo>
                  <a:pt x="1197248" y="839525"/>
                  <a:pt x="1333777" y="850067"/>
                  <a:pt x="1470305" y="850067"/>
                </a:cubicBezTo>
                <a:cubicBezTo>
                  <a:pt x="1564825" y="850067"/>
                  <a:pt x="1690851" y="839525"/>
                  <a:pt x="1774868" y="776272"/>
                </a:cubicBezTo>
                <a:cubicBezTo>
                  <a:pt x="1900894" y="681393"/>
                  <a:pt x="1879890" y="491636"/>
                  <a:pt x="1869388" y="354589"/>
                </a:cubicBezTo>
                <a:cubicBezTo>
                  <a:pt x="1858885" y="228084"/>
                  <a:pt x="1879890" y="-3842"/>
                  <a:pt x="1690851" y="27784"/>
                </a:cubicBezTo>
                <a:cubicBezTo>
                  <a:pt x="1680348" y="27784"/>
                  <a:pt x="1669846" y="6700"/>
                  <a:pt x="1690851" y="6700"/>
                </a:cubicBezTo>
                <a:cubicBezTo>
                  <a:pt x="1705291" y="2747"/>
                  <a:pt x="1718747" y="605"/>
                  <a:pt x="1731280" y="111"/>
                </a:cubicBezTo>
                <a:close/>
              </a:path>
            </a:pathLst>
          </a:custGeom>
          <a:solidFill>
            <a:srgbClr val="3F3F3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sp>
        <p:nvSpPr>
          <p:cNvPr id="15" name="Google Shape;504;p29"/>
          <p:cNvSpPr/>
          <p:nvPr/>
        </p:nvSpPr>
        <p:spPr>
          <a:xfrm>
            <a:off x="3086835" y="2616082"/>
            <a:ext cx="1165217" cy="1369256"/>
          </a:xfrm>
          <a:custGeom>
            <a:avLst/>
            <a:gdLst/>
            <a:ahLst/>
            <a:cxnLst/>
            <a:rect l="l" t="t" r="r" b="b"/>
            <a:pathLst>
              <a:path w="1553622" h="1825111" extrusionOk="0">
                <a:moveTo>
                  <a:pt x="1449091" y="1700754"/>
                </a:moveTo>
                <a:cubicBezTo>
                  <a:pt x="1459589" y="1700754"/>
                  <a:pt x="1470086" y="1721480"/>
                  <a:pt x="1459589" y="1721480"/>
                </a:cubicBezTo>
                <a:cubicBezTo>
                  <a:pt x="1386104" y="1752570"/>
                  <a:pt x="1323118" y="1794022"/>
                  <a:pt x="1260132" y="1825111"/>
                </a:cubicBezTo>
                <a:cubicBezTo>
                  <a:pt x="1249634" y="1825111"/>
                  <a:pt x="1239136" y="1804385"/>
                  <a:pt x="1249634" y="1804385"/>
                </a:cubicBezTo>
                <a:cubicBezTo>
                  <a:pt x="1312620" y="1773296"/>
                  <a:pt x="1375607" y="1731843"/>
                  <a:pt x="1449091" y="1700754"/>
                </a:cubicBezTo>
                <a:close/>
                <a:moveTo>
                  <a:pt x="1459567" y="1626864"/>
                </a:moveTo>
                <a:cubicBezTo>
                  <a:pt x="1470086" y="1626864"/>
                  <a:pt x="1470086" y="1647860"/>
                  <a:pt x="1459567" y="1647860"/>
                </a:cubicBezTo>
                <a:cubicBezTo>
                  <a:pt x="1396453" y="1647860"/>
                  <a:pt x="1343858" y="1700349"/>
                  <a:pt x="1291262" y="1721345"/>
                </a:cubicBezTo>
                <a:cubicBezTo>
                  <a:pt x="1280743" y="1731842"/>
                  <a:pt x="1270224" y="1710847"/>
                  <a:pt x="1280743" y="1700349"/>
                </a:cubicBezTo>
                <a:cubicBezTo>
                  <a:pt x="1333339" y="1679353"/>
                  <a:pt x="1385934" y="1616367"/>
                  <a:pt x="1459567" y="1626864"/>
                </a:cubicBezTo>
                <a:close/>
                <a:moveTo>
                  <a:pt x="1500951" y="1455448"/>
                </a:moveTo>
                <a:cubicBezTo>
                  <a:pt x="1507890" y="1457410"/>
                  <a:pt x="1511856" y="1471151"/>
                  <a:pt x="1503925" y="1479003"/>
                </a:cubicBezTo>
                <a:cubicBezTo>
                  <a:pt x="1440477" y="1510410"/>
                  <a:pt x="1377029" y="1552286"/>
                  <a:pt x="1313581" y="1583693"/>
                </a:cubicBezTo>
                <a:cubicBezTo>
                  <a:pt x="1303007" y="1594162"/>
                  <a:pt x="1292432" y="1573224"/>
                  <a:pt x="1303007" y="1562755"/>
                </a:cubicBezTo>
                <a:cubicBezTo>
                  <a:pt x="1366455" y="1531348"/>
                  <a:pt x="1429902" y="1489472"/>
                  <a:pt x="1493350" y="1458065"/>
                </a:cubicBezTo>
                <a:cubicBezTo>
                  <a:pt x="1495994" y="1455447"/>
                  <a:pt x="1498637" y="1454793"/>
                  <a:pt x="1500951" y="1455448"/>
                </a:cubicBezTo>
                <a:close/>
                <a:moveTo>
                  <a:pt x="1500951" y="1339893"/>
                </a:moveTo>
                <a:cubicBezTo>
                  <a:pt x="1507890" y="1341836"/>
                  <a:pt x="1511856" y="1355438"/>
                  <a:pt x="1503925" y="1363210"/>
                </a:cubicBezTo>
                <a:cubicBezTo>
                  <a:pt x="1429902" y="1373573"/>
                  <a:pt x="1377029" y="1415026"/>
                  <a:pt x="1313581" y="1456478"/>
                </a:cubicBezTo>
                <a:cubicBezTo>
                  <a:pt x="1303007" y="1456478"/>
                  <a:pt x="1292432" y="1435752"/>
                  <a:pt x="1303007" y="1435752"/>
                </a:cubicBezTo>
                <a:cubicBezTo>
                  <a:pt x="1366455" y="1394299"/>
                  <a:pt x="1429902" y="1352847"/>
                  <a:pt x="1493350" y="1342484"/>
                </a:cubicBezTo>
                <a:cubicBezTo>
                  <a:pt x="1495994" y="1339893"/>
                  <a:pt x="1498637" y="1339245"/>
                  <a:pt x="1500951" y="1339893"/>
                </a:cubicBezTo>
                <a:close/>
                <a:moveTo>
                  <a:pt x="1284658" y="1025671"/>
                </a:moveTo>
                <a:cubicBezTo>
                  <a:pt x="1305754" y="1025671"/>
                  <a:pt x="1305754" y="1046891"/>
                  <a:pt x="1284658" y="1046891"/>
                </a:cubicBezTo>
                <a:cubicBezTo>
                  <a:pt x="1179176" y="1057501"/>
                  <a:pt x="1084242" y="1152990"/>
                  <a:pt x="999856" y="1216650"/>
                </a:cubicBezTo>
                <a:cubicBezTo>
                  <a:pt x="978760" y="1216650"/>
                  <a:pt x="968212" y="1206040"/>
                  <a:pt x="978760" y="1195430"/>
                </a:cubicBezTo>
                <a:cubicBezTo>
                  <a:pt x="1073694" y="1131770"/>
                  <a:pt x="1168627" y="1036281"/>
                  <a:pt x="1284658" y="1025671"/>
                </a:cubicBezTo>
                <a:close/>
                <a:moveTo>
                  <a:pt x="1110247" y="1015579"/>
                </a:moveTo>
                <a:cubicBezTo>
                  <a:pt x="1117118" y="1017049"/>
                  <a:pt x="1121044" y="1028805"/>
                  <a:pt x="1113192" y="1028805"/>
                </a:cubicBezTo>
                <a:cubicBezTo>
                  <a:pt x="1029441" y="1091506"/>
                  <a:pt x="945690" y="1133307"/>
                  <a:pt x="861938" y="1175108"/>
                </a:cubicBezTo>
                <a:cubicBezTo>
                  <a:pt x="851470" y="1185558"/>
                  <a:pt x="830532" y="1164658"/>
                  <a:pt x="851470" y="1164658"/>
                </a:cubicBezTo>
                <a:cubicBezTo>
                  <a:pt x="935221" y="1112407"/>
                  <a:pt x="1018972" y="1070606"/>
                  <a:pt x="1102723" y="1018355"/>
                </a:cubicBezTo>
                <a:cubicBezTo>
                  <a:pt x="1105340" y="1015743"/>
                  <a:pt x="1107957" y="1015089"/>
                  <a:pt x="1110247" y="1015579"/>
                </a:cubicBezTo>
                <a:close/>
                <a:moveTo>
                  <a:pt x="430420" y="678307"/>
                </a:moveTo>
                <a:cubicBezTo>
                  <a:pt x="436864" y="680293"/>
                  <a:pt x="438847" y="694194"/>
                  <a:pt x="422985" y="702137"/>
                </a:cubicBezTo>
                <a:cubicBezTo>
                  <a:pt x="370111" y="733910"/>
                  <a:pt x="306664" y="765683"/>
                  <a:pt x="243216" y="808047"/>
                </a:cubicBezTo>
                <a:cubicBezTo>
                  <a:pt x="232641" y="808047"/>
                  <a:pt x="222067" y="797456"/>
                  <a:pt x="232641" y="786865"/>
                </a:cubicBezTo>
                <a:cubicBezTo>
                  <a:pt x="296089" y="744501"/>
                  <a:pt x="348962" y="712728"/>
                  <a:pt x="422985" y="680955"/>
                </a:cubicBezTo>
                <a:cubicBezTo>
                  <a:pt x="425628" y="678307"/>
                  <a:pt x="428272" y="677645"/>
                  <a:pt x="430420" y="678307"/>
                </a:cubicBezTo>
                <a:close/>
                <a:moveTo>
                  <a:pt x="410085" y="563771"/>
                </a:moveTo>
                <a:cubicBezTo>
                  <a:pt x="420448" y="563771"/>
                  <a:pt x="430811" y="574319"/>
                  <a:pt x="420448" y="584867"/>
                </a:cubicBezTo>
                <a:cubicBezTo>
                  <a:pt x="347906" y="627060"/>
                  <a:pt x="275364" y="679801"/>
                  <a:pt x="202822" y="721994"/>
                </a:cubicBezTo>
                <a:cubicBezTo>
                  <a:pt x="192459" y="732542"/>
                  <a:pt x="182096" y="711445"/>
                  <a:pt x="192459" y="700897"/>
                </a:cubicBezTo>
                <a:cubicBezTo>
                  <a:pt x="265001" y="658705"/>
                  <a:pt x="337543" y="616512"/>
                  <a:pt x="410085" y="563771"/>
                </a:cubicBezTo>
                <a:close/>
                <a:moveTo>
                  <a:pt x="417330" y="216353"/>
                </a:moveTo>
                <a:cubicBezTo>
                  <a:pt x="421272" y="218325"/>
                  <a:pt x="419301" y="232132"/>
                  <a:pt x="411418" y="240021"/>
                </a:cubicBezTo>
                <a:cubicBezTo>
                  <a:pt x="306305" y="282097"/>
                  <a:pt x="222215" y="345212"/>
                  <a:pt x="127614" y="397807"/>
                </a:cubicBezTo>
                <a:cubicBezTo>
                  <a:pt x="117103" y="408326"/>
                  <a:pt x="106592" y="387288"/>
                  <a:pt x="117103" y="387288"/>
                </a:cubicBezTo>
                <a:cubicBezTo>
                  <a:pt x="211704" y="324173"/>
                  <a:pt x="306305" y="261059"/>
                  <a:pt x="411418" y="218983"/>
                </a:cubicBezTo>
                <a:cubicBezTo>
                  <a:pt x="414046" y="216353"/>
                  <a:pt x="416016" y="215696"/>
                  <a:pt x="417330" y="216353"/>
                </a:cubicBezTo>
                <a:close/>
                <a:moveTo>
                  <a:pt x="336062" y="186256"/>
                </a:moveTo>
                <a:cubicBezTo>
                  <a:pt x="346425" y="186256"/>
                  <a:pt x="346425" y="207574"/>
                  <a:pt x="336062" y="207574"/>
                </a:cubicBezTo>
                <a:cubicBezTo>
                  <a:pt x="263520" y="218233"/>
                  <a:pt x="180615" y="292848"/>
                  <a:pt x="128799" y="335485"/>
                </a:cubicBezTo>
                <a:cubicBezTo>
                  <a:pt x="118436" y="346144"/>
                  <a:pt x="97710" y="335485"/>
                  <a:pt x="108073" y="324825"/>
                </a:cubicBezTo>
                <a:cubicBezTo>
                  <a:pt x="180615" y="271529"/>
                  <a:pt x="253157" y="196915"/>
                  <a:pt x="336062" y="186256"/>
                </a:cubicBezTo>
                <a:close/>
                <a:moveTo>
                  <a:pt x="264390" y="137839"/>
                </a:moveTo>
                <a:lnTo>
                  <a:pt x="264390" y="146286"/>
                </a:lnTo>
                <a:cubicBezTo>
                  <a:pt x="264390" y="146286"/>
                  <a:pt x="274840" y="146286"/>
                  <a:pt x="274840" y="146286"/>
                </a:cubicBezTo>
                <a:cubicBezTo>
                  <a:pt x="280066" y="146286"/>
                  <a:pt x="282678" y="146286"/>
                  <a:pt x="285291" y="146286"/>
                </a:cubicBezTo>
                <a:lnTo>
                  <a:pt x="286565" y="146286"/>
                </a:lnTo>
                <a:lnTo>
                  <a:pt x="257859" y="168937"/>
                </a:lnTo>
                <a:cubicBezTo>
                  <a:pt x="233040" y="183593"/>
                  <a:pt x="206914" y="194252"/>
                  <a:pt x="180788" y="199582"/>
                </a:cubicBezTo>
                <a:cubicBezTo>
                  <a:pt x="170338" y="199582"/>
                  <a:pt x="159888" y="188923"/>
                  <a:pt x="170338" y="178263"/>
                </a:cubicBezTo>
                <a:cubicBezTo>
                  <a:pt x="180788" y="178263"/>
                  <a:pt x="180788" y="188923"/>
                  <a:pt x="180788" y="188923"/>
                </a:cubicBezTo>
                <a:cubicBezTo>
                  <a:pt x="196464" y="178264"/>
                  <a:pt x="209527" y="170269"/>
                  <a:pt x="222589" y="162275"/>
                </a:cubicBezTo>
                <a:lnTo>
                  <a:pt x="237694" y="152646"/>
                </a:lnTo>
                <a:lnTo>
                  <a:pt x="247409" y="148951"/>
                </a:lnTo>
                <a:close/>
                <a:moveTo>
                  <a:pt x="299792" y="135849"/>
                </a:moveTo>
                <a:lnTo>
                  <a:pt x="299986" y="136959"/>
                </a:lnTo>
                <a:cubicBezTo>
                  <a:pt x="299660" y="140290"/>
                  <a:pt x="298353" y="143621"/>
                  <a:pt x="295741" y="146286"/>
                </a:cubicBezTo>
                <a:lnTo>
                  <a:pt x="286565" y="146286"/>
                </a:lnTo>
                <a:close/>
                <a:moveTo>
                  <a:pt x="306618" y="130463"/>
                </a:moveTo>
                <a:lnTo>
                  <a:pt x="299792" y="135849"/>
                </a:lnTo>
                <a:lnTo>
                  <a:pt x="299476" y="134043"/>
                </a:lnTo>
                <a:lnTo>
                  <a:pt x="302272" y="131629"/>
                </a:lnTo>
                <a:close/>
                <a:moveTo>
                  <a:pt x="292802" y="122303"/>
                </a:moveTo>
                <a:cubicBezTo>
                  <a:pt x="295088" y="122969"/>
                  <a:pt x="297047" y="124968"/>
                  <a:pt x="298353" y="127632"/>
                </a:cubicBezTo>
                <a:lnTo>
                  <a:pt x="299476" y="134043"/>
                </a:lnTo>
                <a:lnTo>
                  <a:pt x="285291" y="146286"/>
                </a:lnTo>
                <a:cubicBezTo>
                  <a:pt x="285291" y="146286"/>
                  <a:pt x="285291" y="135627"/>
                  <a:pt x="285291" y="135627"/>
                </a:cubicBezTo>
                <a:cubicBezTo>
                  <a:pt x="280066" y="135627"/>
                  <a:pt x="277453" y="132962"/>
                  <a:pt x="276147" y="130297"/>
                </a:cubicBezTo>
                <a:lnTo>
                  <a:pt x="276115" y="130167"/>
                </a:lnTo>
                <a:lnTo>
                  <a:pt x="284062" y="124967"/>
                </a:lnTo>
                <a:lnTo>
                  <a:pt x="285291" y="124967"/>
                </a:lnTo>
                <a:cubicBezTo>
                  <a:pt x="287903" y="122303"/>
                  <a:pt x="290516" y="121636"/>
                  <a:pt x="292802" y="122303"/>
                </a:cubicBezTo>
                <a:close/>
                <a:moveTo>
                  <a:pt x="321639" y="118611"/>
                </a:moveTo>
                <a:lnTo>
                  <a:pt x="327092" y="124967"/>
                </a:lnTo>
                <a:lnTo>
                  <a:pt x="306618" y="130463"/>
                </a:lnTo>
                <a:close/>
                <a:moveTo>
                  <a:pt x="253940" y="114308"/>
                </a:moveTo>
                <a:cubicBezTo>
                  <a:pt x="259165" y="114308"/>
                  <a:pt x="264390" y="116973"/>
                  <a:pt x="267003" y="120970"/>
                </a:cubicBezTo>
                <a:lnTo>
                  <a:pt x="267536" y="123202"/>
                </a:lnTo>
                <a:lnTo>
                  <a:pt x="264390" y="124967"/>
                </a:lnTo>
                <a:cubicBezTo>
                  <a:pt x="264390" y="130297"/>
                  <a:pt x="264390" y="132962"/>
                  <a:pt x="264390" y="135627"/>
                </a:cubicBezTo>
                <a:lnTo>
                  <a:pt x="237694" y="152646"/>
                </a:lnTo>
                <a:lnTo>
                  <a:pt x="170338" y="178263"/>
                </a:lnTo>
                <a:cubicBezTo>
                  <a:pt x="191239" y="156945"/>
                  <a:pt x="222589" y="135627"/>
                  <a:pt x="253940" y="114308"/>
                </a:cubicBezTo>
                <a:close/>
                <a:moveTo>
                  <a:pt x="316641" y="103649"/>
                </a:moveTo>
                <a:lnTo>
                  <a:pt x="284062" y="124967"/>
                </a:lnTo>
                <a:lnTo>
                  <a:pt x="276147" y="124967"/>
                </a:lnTo>
                <a:cubicBezTo>
                  <a:pt x="274840" y="124967"/>
                  <a:pt x="274840" y="124967"/>
                  <a:pt x="274840" y="124967"/>
                </a:cubicBezTo>
                <a:lnTo>
                  <a:pt x="276115" y="130167"/>
                </a:lnTo>
                <a:lnTo>
                  <a:pt x="264390" y="137839"/>
                </a:lnTo>
                <a:lnTo>
                  <a:pt x="264390" y="135627"/>
                </a:lnTo>
                <a:cubicBezTo>
                  <a:pt x="267003" y="132962"/>
                  <a:pt x="268309" y="130297"/>
                  <a:pt x="268636" y="127799"/>
                </a:cubicBezTo>
                <a:lnTo>
                  <a:pt x="267536" y="123202"/>
                </a:lnTo>
                <a:lnTo>
                  <a:pt x="290516" y="110311"/>
                </a:lnTo>
                <a:cubicBezTo>
                  <a:pt x="298353" y="106314"/>
                  <a:pt x="306191" y="103649"/>
                  <a:pt x="316641" y="103649"/>
                </a:cubicBezTo>
                <a:close/>
                <a:moveTo>
                  <a:pt x="324153" y="100818"/>
                </a:moveTo>
                <a:cubicBezTo>
                  <a:pt x="331010" y="102317"/>
                  <a:pt x="334929" y="114308"/>
                  <a:pt x="327092" y="114308"/>
                </a:cubicBezTo>
                <a:lnTo>
                  <a:pt x="321639" y="118611"/>
                </a:lnTo>
                <a:lnTo>
                  <a:pt x="317948" y="114308"/>
                </a:lnTo>
                <a:cubicBezTo>
                  <a:pt x="316641" y="111644"/>
                  <a:pt x="316641" y="108979"/>
                  <a:pt x="316641" y="103649"/>
                </a:cubicBezTo>
                <a:cubicBezTo>
                  <a:pt x="319254" y="100984"/>
                  <a:pt x="321867" y="100318"/>
                  <a:pt x="324153" y="100818"/>
                </a:cubicBezTo>
                <a:close/>
                <a:moveTo>
                  <a:pt x="272609" y="31157"/>
                </a:moveTo>
                <a:cubicBezTo>
                  <a:pt x="248749" y="28510"/>
                  <a:pt x="223595" y="39343"/>
                  <a:pt x="199920" y="70857"/>
                </a:cubicBezTo>
                <a:cubicBezTo>
                  <a:pt x="189398" y="91866"/>
                  <a:pt x="178876" y="112875"/>
                  <a:pt x="168354" y="133884"/>
                </a:cubicBezTo>
                <a:lnTo>
                  <a:pt x="143952" y="178799"/>
                </a:lnTo>
                <a:lnTo>
                  <a:pt x="150823" y="180844"/>
                </a:lnTo>
                <a:cubicBezTo>
                  <a:pt x="158595" y="187090"/>
                  <a:pt x="154709" y="199582"/>
                  <a:pt x="139164" y="199582"/>
                </a:cubicBezTo>
                <a:lnTo>
                  <a:pt x="135503" y="194352"/>
                </a:lnTo>
                <a:lnTo>
                  <a:pt x="126265" y="211355"/>
                </a:lnTo>
                <a:cubicBezTo>
                  <a:pt x="113113" y="236303"/>
                  <a:pt x="99960" y="259938"/>
                  <a:pt x="84177" y="280947"/>
                </a:cubicBezTo>
                <a:cubicBezTo>
                  <a:pt x="63133" y="312460"/>
                  <a:pt x="31566" y="354478"/>
                  <a:pt x="21044" y="396497"/>
                </a:cubicBezTo>
                <a:cubicBezTo>
                  <a:pt x="21044" y="428010"/>
                  <a:pt x="52610" y="407001"/>
                  <a:pt x="63133" y="407001"/>
                </a:cubicBezTo>
                <a:cubicBezTo>
                  <a:pt x="94699" y="407001"/>
                  <a:pt x="115743" y="417506"/>
                  <a:pt x="136787" y="438515"/>
                </a:cubicBezTo>
                <a:cubicBezTo>
                  <a:pt x="178876" y="512046"/>
                  <a:pt x="157832" y="606587"/>
                  <a:pt x="147309" y="690623"/>
                </a:cubicBezTo>
                <a:cubicBezTo>
                  <a:pt x="147309" y="789103"/>
                  <a:pt x="130869" y="957339"/>
                  <a:pt x="175053" y="1072233"/>
                </a:cubicBezTo>
                <a:lnTo>
                  <a:pt x="179403" y="1080015"/>
                </a:lnTo>
                <a:lnTo>
                  <a:pt x="266821" y="1018337"/>
                </a:lnTo>
                <a:cubicBezTo>
                  <a:pt x="294275" y="998614"/>
                  <a:pt x="320422" y="980206"/>
                  <a:pt x="346568" y="964427"/>
                </a:cubicBezTo>
                <a:cubicBezTo>
                  <a:pt x="370100" y="948649"/>
                  <a:pt x="405398" y="921036"/>
                  <a:pt x="443638" y="912654"/>
                </a:cubicBezTo>
                <a:lnTo>
                  <a:pt x="478246" y="911922"/>
                </a:lnTo>
                <a:lnTo>
                  <a:pt x="475180" y="908900"/>
                </a:lnTo>
                <a:cubicBezTo>
                  <a:pt x="465439" y="894969"/>
                  <a:pt x="457712" y="878391"/>
                  <a:pt x="452451" y="858695"/>
                </a:cubicBezTo>
                <a:lnTo>
                  <a:pt x="444687" y="812909"/>
                </a:lnTo>
                <a:lnTo>
                  <a:pt x="442588" y="817482"/>
                </a:lnTo>
                <a:cubicBezTo>
                  <a:pt x="380023" y="859675"/>
                  <a:pt x="307031" y="901868"/>
                  <a:pt x="234039" y="954609"/>
                </a:cubicBezTo>
                <a:cubicBezTo>
                  <a:pt x="223611" y="954609"/>
                  <a:pt x="213184" y="933512"/>
                  <a:pt x="223611" y="933512"/>
                </a:cubicBezTo>
                <a:cubicBezTo>
                  <a:pt x="296604" y="880772"/>
                  <a:pt x="369596" y="849127"/>
                  <a:pt x="432161" y="796386"/>
                </a:cubicBezTo>
                <a:cubicBezTo>
                  <a:pt x="434768" y="793749"/>
                  <a:pt x="437375" y="793090"/>
                  <a:pt x="439656" y="793749"/>
                </a:cubicBezTo>
                <a:lnTo>
                  <a:pt x="441782" y="795774"/>
                </a:lnTo>
                <a:lnTo>
                  <a:pt x="441764" y="795668"/>
                </a:lnTo>
                <a:cubicBezTo>
                  <a:pt x="435352" y="732641"/>
                  <a:pt x="439298" y="669614"/>
                  <a:pt x="431406" y="606587"/>
                </a:cubicBezTo>
                <a:cubicBezTo>
                  <a:pt x="426145" y="575073"/>
                  <a:pt x="420884" y="543560"/>
                  <a:pt x="420884" y="512046"/>
                </a:cubicBezTo>
                <a:lnTo>
                  <a:pt x="424692" y="472944"/>
                </a:lnTo>
                <a:lnTo>
                  <a:pt x="379583" y="490661"/>
                </a:lnTo>
                <a:cubicBezTo>
                  <a:pt x="327310" y="516476"/>
                  <a:pt x="279517" y="554207"/>
                  <a:pt x="231724" y="585980"/>
                </a:cubicBezTo>
                <a:cubicBezTo>
                  <a:pt x="210483" y="585980"/>
                  <a:pt x="199862" y="564798"/>
                  <a:pt x="221103" y="564798"/>
                </a:cubicBezTo>
                <a:cubicBezTo>
                  <a:pt x="284827" y="522434"/>
                  <a:pt x="348551" y="480070"/>
                  <a:pt x="422895" y="448297"/>
                </a:cubicBezTo>
                <a:lnTo>
                  <a:pt x="430497" y="450374"/>
                </a:lnTo>
                <a:lnTo>
                  <a:pt x="441929" y="417506"/>
                </a:lnTo>
                <a:cubicBezTo>
                  <a:pt x="441929" y="417506"/>
                  <a:pt x="441929" y="417506"/>
                  <a:pt x="452451" y="417506"/>
                </a:cubicBezTo>
                <a:cubicBezTo>
                  <a:pt x="539258" y="441141"/>
                  <a:pt x="531366" y="376144"/>
                  <a:pt x="508678" y="320011"/>
                </a:cubicBezTo>
                <a:lnTo>
                  <a:pt x="505277" y="313174"/>
                </a:lnTo>
                <a:lnTo>
                  <a:pt x="504698" y="315055"/>
                </a:lnTo>
                <a:cubicBezTo>
                  <a:pt x="410218" y="387598"/>
                  <a:pt x="284246" y="418687"/>
                  <a:pt x="189766" y="491230"/>
                </a:cubicBezTo>
                <a:cubicBezTo>
                  <a:pt x="179269" y="501593"/>
                  <a:pt x="168771" y="480866"/>
                  <a:pt x="179269" y="470503"/>
                </a:cubicBezTo>
                <a:cubicBezTo>
                  <a:pt x="273748" y="408324"/>
                  <a:pt x="399721" y="377235"/>
                  <a:pt x="494200" y="294329"/>
                </a:cubicBezTo>
                <a:lnTo>
                  <a:pt x="495403" y="293329"/>
                </a:lnTo>
                <a:lnTo>
                  <a:pt x="484017" y="270442"/>
                </a:lnTo>
                <a:cubicBezTo>
                  <a:pt x="441929" y="217920"/>
                  <a:pt x="389318" y="186406"/>
                  <a:pt x="368274" y="123379"/>
                </a:cubicBezTo>
                <a:cubicBezTo>
                  <a:pt x="348545" y="77422"/>
                  <a:pt x="312375" y="35568"/>
                  <a:pt x="272609" y="31157"/>
                </a:cubicBezTo>
                <a:close/>
                <a:moveTo>
                  <a:pt x="296325" y="1244"/>
                </a:moveTo>
                <a:cubicBezTo>
                  <a:pt x="322897" y="6352"/>
                  <a:pt x="348545" y="27525"/>
                  <a:pt x="368274" y="70857"/>
                </a:cubicBezTo>
                <a:cubicBezTo>
                  <a:pt x="389318" y="123379"/>
                  <a:pt x="410362" y="165397"/>
                  <a:pt x="452451" y="196911"/>
                </a:cubicBezTo>
                <a:cubicBezTo>
                  <a:pt x="473495" y="228424"/>
                  <a:pt x="494539" y="238929"/>
                  <a:pt x="505061" y="270442"/>
                </a:cubicBezTo>
                <a:cubicBezTo>
                  <a:pt x="526105" y="301956"/>
                  <a:pt x="547150" y="343974"/>
                  <a:pt x="547150" y="385992"/>
                </a:cubicBezTo>
                <a:cubicBezTo>
                  <a:pt x="547150" y="417506"/>
                  <a:pt x="536628" y="438515"/>
                  <a:pt x="505061" y="449019"/>
                </a:cubicBezTo>
                <a:cubicBezTo>
                  <a:pt x="473495" y="459524"/>
                  <a:pt x="441929" y="417506"/>
                  <a:pt x="441929" y="480533"/>
                </a:cubicBezTo>
                <a:cubicBezTo>
                  <a:pt x="441929" y="533055"/>
                  <a:pt x="452451" y="575073"/>
                  <a:pt x="452451" y="627596"/>
                </a:cubicBezTo>
                <a:cubicBezTo>
                  <a:pt x="462973" y="701128"/>
                  <a:pt x="452451" y="785164"/>
                  <a:pt x="473495" y="848191"/>
                </a:cubicBezTo>
                <a:cubicBezTo>
                  <a:pt x="515583" y="974245"/>
                  <a:pt x="641849" y="963740"/>
                  <a:pt x="747070" y="953236"/>
                </a:cubicBezTo>
                <a:cubicBezTo>
                  <a:pt x="915424" y="942731"/>
                  <a:pt x="1115344" y="911218"/>
                  <a:pt x="1283698" y="974245"/>
                </a:cubicBezTo>
                <a:cubicBezTo>
                  <a:pt x="1315265" y="987376"/>
                  <a:pt x="1344858" y="1003789"/>
                  <a:pt x="1371821" y="1023321"/>
                </a:cubicBezTo>
                <a:lnTo>
                  <a:pt x="1433383" y="1081009"/>
                </a:lnTo>
                <a:lnTo>
                  <a:pt x="1441753" y="1078967"/>
                </a:lnTo>
                <a:cubicBezTo>
                  <a:pt x="1447036" y="1078967"/>
                  <a:pt x="1449678" y="1084297"/>
                  <a:pt x="1449678" y="1089626"/>
                </a:cubicBezTo>
                <a:lnTo>
                  <a:pt x="1446160" y="1094358"/>
                </a:lnTo>
                <a:lnTo>
                  <a:pt x="1496771" y="1176621"/>
                </a:lnTo>
                <a:cubicBezTo>
                  <a:pt x="1510581" y="1207970"/>
                  <a:pt x="1520446" y="1242110"/>
                  <a:pt x="1525707" y="1278876"/>
                </a:cubicBezTo>
                <a:cubicBezTo>
                  <a:pt x="1536229" y="1373417"/>
                  <a:pt x="1536229" y="1467957"/>
                  <a:pt x="1546751" y="1573002"/>
                </a:cubicBezTo>
                <a:cubicBezTo>
                  <a:pt x="1546751" y="1636030"/>
                  <a:pt x="1567795" y="1709562"/>
                  <a:pt x="1536229" y="1783093"/>
                </a:cubicBezTo>
                <a:cubicBezTo>
                  <a:pt x="1536229" y="1783093"/>
                  <a:pt x="1525707" y="1793598"/>
                  <a:pt x="1525707" y="1783093"/>
                </a:cubicBezTo>
                <a:cubicBezTo>
                  <a:pt x="1525707" y="1783093"/>
                  <a:pt x="1525707" y="1783093"/>
                  <a:pt x="1515185" y="1783093"/>
                </a:cubicBezTo>
                <a:cubicBezTo>
                  <a:pt x="1504663" y="1783093"/>
                  <a:pt x="1515185" y="1762084"/>
                  <a:pt x="1525707" y="1762084"/>
                </a:cubicBezTo>
                <a:cubicBezTo>
                  <a:pt x="1525707" y="1762084"/>
                  <a:pt x="1515185" y="1488966"/>
                  <a:pt x="1515185" y="1467957"/>
                </a:cubicBezTo>
                <a:cubicBezTo>
                  <a:pt x="1515185" y="1410182"/>
                  <a:pt x="1515185" y="1347155"/>
                  <a:pt x="1505978" y="1286754"/>
                </a:cubicBezTo>
                <a:lnTo>
                  <a:pt x="1488455" y="1216519"/>
                </a:lnTo>
                <a:lnTo>
                  <a:pt x="1432032" y="1231169"/>
                </a:lnTo>
                <a:cubicBezTo>
                  <a:pt x="1376168" y="1252803"/>
                  <a:pt x="1327591" y="1291041"/>
                  <a:pt x="1273184" y="1323241"/>
                </a:cubicBezTo>
                <a:cubicBezTo>
                  <a:pt x="1262821" y="1323241"/>
                  <a:pt x="1252458" y="1312508"/>
                  <a:pt x="1262821" y="1301774"/>
                </a:cubicBezTo>
                <a:cubicBezTo>
                  <a:pt x="1317228" y="1261524"/>
                  <a:pt x="1371634" y="1221274"/>
                  <a:pt x="1430413" y="1203665"/>
                </a:cubicBezTo>
                <a:lnTo>
                  <a:pt x="1482271" y="1195745"/>
                </a:lnTo>
                <a:lnTo>
                  <a:pt x="1441530" y="1121308"/>
                </a:lnTo>
                <a:lnTo>
                  <a:pt x="1424736" y="1104445"/>
                </a:lnTo>
                <a:lnTo>
                  <a:pt x="1366130" y="1118772"/>
                </a:lnTo>
                <a:cubicBezTo>
                  <a:pt x="1293810" y="1146253"/>
                  <a:pt x="1230405" y="1196218"/>
                  <a:pt x="1167001" y="1228196"/>
                </a:cubicBezTo>
                <a:cubicBezTo>
                  <a:pt x="1156433" y="1238855"/>
                  <a:pt x="1145866" y="1217536"/>
                  <a:pt x="1156433" y="1206877"/>
                </a:cubicBezTo>
                <a:cubicBezTo>
                  <a:pt x="1227763" y="1174900"/>
                  <a:pt x="1293149" y="1124935"/>
                  <a:pt x="1365965" y="1097454"/>
                </a:cubicBezTo>
                <a:lnTo>
                  <a:pt x="1407648" y="1087286"/>
                </a:lnTo>
                <a:lnTo>
                  <a:pt x="1378171" y="1057686"/>
                </a:lnTo>
                <a:cubicBezTo>
                  <a:pt x="1221223" y="934032"/>
                  <a:pt x="1004862" y="974245"/>
                  <a:pt x="820725" y="974245"/>
                </a:cubicBezTo>
                <a:cubicBezTo>
                  <a:pt x="726026" y="974245"/>
                  <a:pt x="589896" y="997880"/>
                  <a:pt x="509994" y="943224"/>
                </a:cubicBezTo>
                <a:lnTo>
                  <a:pt x="488968" y="922494"/>
                </a:lnTo>
                <a:lnTo>
                  <a:pt x="484002" y="929583"/>
                </a:lnTo>
                <a:cubicBezTo>
                  <a:pt x="481224" y="931555"/>
                  <a:pt x="477302" y="932870"/>
                  <a:pt x="472072" y="932870"/>
                </a:cubicBezTo>
                <a:cubicBezTo>
                  <a:pt x="419779" y="922351"/>
                  <a:pt x="346568" y="985465"/>
                  <a:pt x="315192" y="1017022"/>
                </a:cubicBezTo>
                <a:cubicBezTo>
                  <a:pt x="294275" y="1027541"/>
                  <a:pt x="273358" y="1040690"/>
                  <a:pt x="252440" y="1055154"/>
                </a:cubicBezTo>
                <a:lnTo>
                  <a:pt x="190782" y="1100373"/>
                </a:lnTo>
                <a:lnTo>
                  <a:pt x="209456" y="1133782"/>
                </a:lnTo>
                <a:lnTo>
                  <a:pt x="256924" y="1172404"/>
                </a:lnTo>
                <a:lnTo>
                  <a:pt x="400629" y="1084332"/>
                </a:lnTo>
                <a:cubicBezTo>
                  <a:pt x="449244" y="1054538"/>
                  <a:pt x="496544" y="1023448"/>
                  <a:pt x="538589" y="987177"/>
                </a:cubicBezTo>
                <a:cubicBezTo>
                  <a:pt x="549101" y="976814"/>
                  <a:pt x="559612" y="997540"/>
                  <a:pt x="549101" y="1007903"/>
                </a:cubicBezTo>
                <a:cubicBezTo>
                  <a:pt x="493917" y="1062310"/>
                  <a:pt x="420995" y="1099229"/>
                  <a:pt x="348073" y="1144892"/>
                </a:cubicBezTo>
                <a:lnTo>
                  <a:pt x="291374" y="1183769"/>
                </a:lnTo>
                <a:lnTo>
                  <a:pt x="336708" y="1194840"/>
                </a:lnTo>
                <a:lnTo>
                  <a:pt x="422310" y="1197064"/>
                </a:lnTo>
                <a:lnTo>
                  <a:pt x="423543" y="1194442"/>
                </a:lnTo>
                <a:cubicBezTo>
                  <a:pt x="528521" y="1132263"/>
                  <a:pt x="623000" y="1038994"/>
                  <a:pt x="738475" y="1007905"/>
                </a:cubicBezTo>
                <a:cubicBezTo>
                  <a:pt x="759471" y="1007905"/>
                  <a:pt x="759471" y="1028631"/>
                  <a:pt x="748973" y="1028631"/>
                </a:cubicBezTo>
                <a:cubicBezTo>
                  <a:pt x="654494" y="1051949"/>
                  <a:pt x="583634" y="1110241"/>
                  <a:pt x="509822" y="1164162"/>
                </a:cubicBezTo>
                <a:lnTo>
                  <a:pt x="459675" y="1197915"/>
                </a:lnTo>
                <a:lnTo>
                  <a:pt x="578716" y="1196153"/>
                </a:lnTo>
                <a:lnTo>
                  <a:pt x="606159" y="1196190"/>
                </a:lnTo>
                <a:lnTo>
                  <a:pt x="605827" y="1194339"/>
                </a:lnTo>
                <a:cubicBezTo>
                  <a:pt x="606156" y="1191059"/>
                  <a:pt x="607471" y="1187778"/>
                  <a:pt x="610101" y="1185154"/>
                </a:cubicBezTo>
                <a:cubicBezTo>
                  <a:pt x="683734" y="1143163"/>
                  <a:pt x="767885" y="1101172"/>
                  <a:pt x="841518" y="1059181"/>
                </a:cubicBezTo>
                <a:cubicBezTo>
                  <a:pt x="883594" y="1027688"/>
                  <a:pt x="925670" y="985697"/>
                  <a:pt x="978265" y="985697"/>
                </a:cubicBezTo>
                <a:cubicBezTo>
                  <a:pt x="999303" y="985697"/>
                  <a:pt x="999303" y="1006692"/>
                  <a:pt x="978265" y="1006692"/>
                </a:cubicBezTo>
                <a:cubicBezTo>
                  <a:pt x="925670" y="1006692"/>
                  <a:pt x="830999" y="1080176"/>
                  <a:pt x="778404" y="1111670"/>
                </a:cubicBezTo>
                <a:lnTo>
                  <a:pt x="637182" y="1196232"/>
                </a:lnTo>
                <a:lnTo>
                  <a:pt x="700707" y="1196317"/>
                </a:lnTo>
                <a:cubicBezTo>
                  <a:pt x="741151" y="1197466"/>
                  <a:pt x="781267" y="1200092"/>
                  <a:pt x="820725" y="1205344"/>
                </a:cubicBezTo>
                <a:cubicBezTo>
                  <a:pt x="936468" y="1215849"/>
                  <a:pt x="1104822" y="1226353"/>
                  <a:pt x="1157432" y="1331399"/>
                </a:cubicBezTo>
                <a:cubicBezTo>
                  <a:pt x="1231087" y="1467957"/>
                  <a:pt x="1199521" y="1657039"/>
                  <a:pt x="1199521" y="1804102"/>
                </a:cubicBezTo>
                <a:cubicBezTo>
                  <a:pt x="1199521" y="1825111"/>
                  <a:pt x="1178477" y="1825111"/>
                  <a:pt x="1178477" y="1804102"/>
                </a:cubicBezTo>
                <a:cubicBezTo>
                  <a:pt x="1178477" y="1678048"/>
                  <a:pt x="1188999" y="1530984"/>
                  <a:pt x="1157432" y="1404930"/>
                </a:cubicBezTo>
                <a:cubicBezTo>
                  <a:pt x="1146910" y="1331399"/>
                  <a:pt x="1104822" y="1278876"/>
                  <a:pt x="1031167" y="1268371"/>
                </a:cubicBezTo>
                <a:cubicBezTo>
                  <a:pt x="978556" y="1257867"/>
                  <a:pt x="925946" y="1247362"/>
                  <a:pt x="873335" y="1236858"/>
                </a:cubicBezTo>
                <a:cubicBezTo>
                  <a:pt x="757592" y="1215849"/>
                  <a:pt x="631327" y="1215849"/>
                  <a:pt x="505061" y="1215849"/>
                </a:cubicBezTo>
                <a:cubicBezTo>
                  <a:pt x="441929" y="1215849"/>
                  <a:pt x="357752" y="1226353"/>
                  <a:pt x="294619" y="1215849"/>
                </a:cubicBezTo>
                <a:cubicBezTo>
                  <a:pt x="136787" y="1173831"/>
                  <a:pt x="126265" y="963740"/>
                  <a:pt x="126265" y="827182"/>
                </a:cubicBezTo>
                <a:cubicBezTo>
                  <a:pt x="126265" y="753650"/>
                  <a:pt x="136787" y="669614"/>
                  <a:pt x="136787" y="596082"/>
                </a:cubicBezTo>
                <a:cubicBezTo>
                  <a:pt x="136787" y="512046"/>
                  <a:pt x="136787" y="407001"/>
                  <a:pt x="10522" y="438515"/>
                </a:cubicBezTo>
                <a:cubicBezTo>
                  <a:pt x="10522" y="438515"/>
                  <a:pt x="0" y="438515"/>
                  <a:pt x="0" y="428010"/>
                </a:cubicBezTo>
                <a:cubicBezTo>
                  <a:pt x="0" y="364983"/>
                  <a:pt x="42088" y="301956"/>
                  <a:pt x="73655" y="249433"/>
                </a:cubicBezTo>
                <a:cubicBezTo>
                  <a:pt x="115743" y="196911"/>
                  <a:pt x="136787" y="133884"/>
                  <a:pt x="178876" y="81361"/>
                </a:cubicBezTo>
                <a:cubicBezTo>
                  <a:pt x="205181" y="28838"/>
                  <a:pt x="252037" y="-7271"/>
                  <a:pt x="296325" y="1244"/>
                </a:cubicBezTo>
                <a:close/>
              </a:path>
            </a:pathLst>
          </a:custGeom>
          <a:solidFill>
            <a:srgbClr val="59595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sp>
        <p:nvSpPr>
          <p:cNvPr id="18" name="Google Shape;500;p29"/>
          <p:cNvSpPr/>
          <p:nvPr/>
        </p:nvSpPr>
        <p:spPr>
          <a:xfrm>
            <a:off x="4246026" y="2149388"/>
            <a:ext cx="652877" cy="1795966"/>
          </a:xfrm>
          <a:custGeom>
            <a:avLst/>
            <a:gdLst/>
            <a:ahLst/>
            <a:cxnLst/>
            <a:rect l="l" t="t" r="r" b="b"/>
            <a:pathLst>
              <a:path w="83" h="228" extrusionOk="0">
                <a:moveTo>
                  <a:pt x="7" y="226"/>
                </a:moveTo>
                <a:cubicBezTo>
                  <a:pt x="6" y="198"/>
                  <a:pt x="5" y="171"/>
                  <a:pt x="5" y="143"/>
                </a:cubicBezTo>
                <a:cubicBezTo>
                  <a:pt x="5" y="133"/>
                  <a:pt x="4" y="123"/>
                  <a:pt x="6" y="113"/>
                </a:cubicBezTo>
                <a:cubicBezTo>
                  <a:pt x="8" y="107"/>
                  <a:pt x="11" y="102"/>
                  <a:pt x="17" y="100"/>
                </a:cubicBezTo>
                <a:cubicBezTo>
                  <a:pt x="23" y="98"/>
                  <a:pt x="29" y="100"/>
                  <a:pt x="35" y="100"/>
                </a:cubicBezTo>
                <a:cubicBezTo>
                  <a:pt x="41" y="100"/>
                  <a:pt x="45" y="94"/>
                  <a:pt x="46" y="89"/>
                </a:cubicBezTo>
                <a:cubicBezTo>
                  <a:pt x="49" y="80"/>
                  <a:pt x="49" y="69"/>
                  <a:pt x="50" y="59"/>
                </a:cubicBezTo>
                <a:cubicBezTo>
                  <a:pt x="51" y="54"/>
                  <a:pt x="52" y="45"/>
                  <a:pt x="49" y="41"/>
                </a:cubicBezTo>
                <a:cubicBezTo>
                  <a:pt x="46" y="37"/>
                  <a:pt x="35" y="41"/>
                  <a:pt x="35" y="35"/>
                </a:cubicBezTo>
                <a:cubicBezTo>
                  <a:pt x="34" y="32"/>
                  <a:pt x="38" y="26"/>
                  <a:pt x="39" y="23"/>
                </a:cubicBezTo>
                <a:cubicBezTo>
                  <a:pt x="41" y="19"/>
                  <a:pt x="42" y="16"/>
                  <a:pt x="44" y="12"/>
                </a:cubicBezTo>
                <a:cubicBezTo>
                  <a:pt x="48" y="6"/>
                  <a:pt x="53" y="3"/>
                  <a:pt x="59" y="9"/>
                </a:cubicBezTo>
                <a:cubicBezTo>
                  <a:pt x="64" y="13"/>
                  <a:pt x="68" y="19"/>
                  <a:pt x="72" y="24"/>
                </a:cubicBezTo>
                <a:cubicBezTo>
                  <a:pt x="74" y="26"/>
                  <a:pt x="83" y="38"/>
                  <a:pt x="78" y="40"/>
                </a:cubicBezTo>
                <a:cubicBezTo>
                  <a:pt x="75" y="41"/>
                  <a:pt x="74" y="41"/>
                  <a:pt x="72" y="43"/>
                </a:cubicBezTo>
                <a:cubicBezTo>
                  <a:pt x="71" y="45"/>
                  <a:pt x="70" y="48"/>
                  <a:pt x="70" y="51"/>
                </a:cubicBezTo>
                <a:cubicBezTo>
                  <a:pt x="69" y="57"/>
                  <a:pt x="69" y="64"/>
                  <a:pt x="69" y="71"/>
                </a:cubicBezTo>
                <a:cubicBezTo>
                  <a:pt x="68" y="83"/>
                  <a:pt x="70" y="95"/>
                  <a:pt x="69" y="107"/>
                </a:cubicBezTo>
                <a:cubicBezTo>
                  <a:pt x="69" y="112"/>
                  <a:pt x="67" y="118"/>
                  <a:pt x="61" y="118"/>
                </a:cubicBezTo>
                <a:cubicBezTo>
                  <a:pt x="60" y="119"/>
                  <a:pt x="58" y="118"/>
                  <a:pt x="57" y="119"/>
                </a:cubicBezTo>
                <a:cubicBezTo>
                  <a:pt x="53" y="119"/>
                  <a:pt x="49" y="121"/>
                  <a:pt x="46" y="123"/>
                </a:cubicBezTo>
                <a:cubicBezTo>
                  <a:pt x="33" y="132"/>
                  <a:pt x="31" y="149"/>
                  <a:pt x="30" y="162"/>
                </a:cubicBezTo>
                <a:cubicBezTo>
                  <a:pt x="30" y="173"/>
                  <a:pt x="29" y="185"/>
                  <a:pt x="29" y="195"/>
                </a:cubicBezTo>
                <a:cubicBezTo>
                  <a:pt x="28" y="205"/>
                  <a:pt x="31" y="217"/>
                  <a:pt x="28" y="226"/>
                </a:cubicBezTo>
                <a:cubicBezTo>
                  <a:pt x="27" y="228"/>
                  <a:pt x="30" y="228"/>
                  <a:pt x="30" y="227"/>
                </a:cubicBezTo>
                <a:cubicBezTo>
                  <a:pt x="32" y="219"/>
                  <a:pt x="31" y="211"/>
                  <a:pt x="30" y="204"/>
                </a:cubicBezTo>
                <a:cubicBezTo>
                  <a:pt x="30" y="193"/>
                  <a:pt x="31" y="182"/>
                  <a:pt x="32" y="171"/>
                </a:cubicBezTo>
                <a:cubicBezTo>
                  <a:pt x="33" y="155"/>
                  <a:pt x="33" y="134"/>
                  <a:pt x="48" y="124"/>
                </a:cubicBezTo>
                <a:cubicBezTo>
                  <a:pt x="54" y="120"/>
                  <a:pt x="62" y="122"/>
                  <a:pt x="67" y="119"/>
                </a:cubicBezTo>
                <a:cubicBezTo>
                  <a:pt x="72" y="115"/>
                  <a:pt x="71" y="106"/>
                  <a:pt x="71" y="101"/>
                </a:cubicBezTo>
                <a:cubicBezTo>
                  <a:pt x="71" y="90"/>
                  <a:pt x="70" y="79"/>
                  <a:pt x="71" y="68"/>
                </a:cubicBezTo>
                <a:cubicBezTo>
                  <a:pt x="71" y="63"/>
                  <a:pt x="72" y="58"/>
                  <a:pt x="72" y="53"/>
                </a:cubicBezTo>
                <a:cubicBezTo>
                  <a:pt x="72" y="46"/>
                  <a:pt x="77" y="44"/>
                  <a:pt x="82" y="41"/>
                </a:cubicBezTo>
                <a:cubicBezTo>
                  <a:pt x="82" y="40"/>
                  <a:pt x="82" y="40"/>
                  <a:pt x="82" y="39"/>
                </a:cubicBezTo>
                <a:cubicBezTo>
                  <a:pt x="78" y="27"/>
                  <a:pt x="69" y="14"/>
                  <a:pt x="59" y="6"/>
                </a:cubicBezTo>
                <a:cubicBezTo>
                  <a:pt x="51" y="0"/>
                  <a:pt x="46" y="6"/>
                  <a:pt x="42" y="13"/>
                </a:cubicBezTo>
                <a:cubicBezTo>
                  <a:pt x="39" y="17"/>
                  <a:pt x="38" y="22"/>
                  <a:pt x="36" y="27"/>
                </a:cubicBezTo>
                <a:cubicBezTo>
                  <a:pt x="34" y="30"/>
                  <a:pt x="31" y="35"/>
                  <a:pt x="33" y="38"/>
                </a:cubicBezTo>
                <a:cubicBezTo>
                  <a:pt x="34" y="40"/>
                  <a:pt x="39" y="41"/>
                  <a:pt x="41" y="41"/>
                </a:cubicBezTo>
                <a:cubicBezTo>
                  <a:pt x="42" y="42"/>
                  <a:pt x="47" y="42"/>
                  <a:pt x="47" y="43"/>
                </a:cubicBezTo>
                <a:cubicBezTo>
                  <a:pt x="49" y="47"/>
                  <a:pt x="49" y="52"/>
                  <a:pt x="49" y="57"/>
                </a:cubicBezTo>
                <a:cubicBezTo>
                  <a:pt x="48" y="64"/>
                  <a:pt x="46" y="71"/>
                  <a:pt x="46" y="78"/>
                </a:cubicBezTo>
                <a:cubicBezTo>
                  <a:pt x="45" y="82"/>
                  <a:pt x="45" y="87"/>
                  <a:pt x="44" y="91"/>
                </a:cubicBezTo>
                <a:cubicBezTo>
                  <a:pt x="41" y="99"/>
                  <a:pt x="32" y="98"/>
                  <a:pt x="25" y="97"/>
                </a:cubicBezTo>
                <a:cubicBezTo>
                  <a:pt x="14" y="96"/>
                  <a:pt x="7" y="102"/>
                  <a:pt x="4" y="112"/>
                </a:cubicBezTo>
                <a:cubicBezTo>
                  <a:pt x="0" y="127"/>
                  <a:pt x="3" y="145"/>
                  <a:pt x="3" y="160"/>
                </a:cubicBezTo>
                <a:cubicBezTo>
                  <a:pt x="4" y="182"/>
                  <a:pt x="4" y="203"/>
                  <a:pt x="4" y="226"/>
                </a:cubicBezTo>
                <a:cubicBezTo>
                  <a:pt x="4" y="227"/>
                  <a:pt x="7" y="227"/>
                  <a:pt x="7" y="226"/>
                </a:cubicBezTo>
                <a:close/>
              </a:path>
            </a:pathLst>
          </a:custGeom>
          <a:solidFill>
            <a:srgbClr val="3F3F3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sp>
        <p:nvSpPr>
          <p:cNvPr id="19" name="Google Shape;505;p29"/>
          <p:cNvSpPr/>
          <p:nvPr/>
        </p:nvSpPr>
        <p:spPr>
          <a:xfrm>
            <a:off x="4514273" y="2484191"/>
            <a:ext cx="1169085" cy="1466543"/>
          </a:xfrm>
          <a:custGeom>
            <a:avLst/>
            <a:gdLst/>
            <a:ahLst/>
            <a:cxnLst/>
            <a:rect l="l" t="t" r="r" b="b"/>
            <a:pathLst>
              <a:path w="1558780" h="1954787" extrusionOk="0">
                <a:moveTo>
                  <a:pt x="272236" y="1707784"/>
                </a:moveTo>
                <a:cubicBezTo>
                  <a:pt x="282856" y="1707784"/>
                  <a:pt x="304098" y="1718332"/>
                  <a:pt x="293477" y="1728881"/>
                </a:cubicBezTo>
                <a:cubicBezTo>
                  <a:pt x="229753" y="1781622"/>
                  <a:pt x="155409" y="1823814"/>
                  <a:pt x="81064" y="1866007"/>
                </a:cubicBezTo>
                <a:cubicBezTo>
                  <a:pt x="70443" y="1876555"/>
                  <a:pt x="59823" y="1855459"/>
                  <a:pt x="70443" y="1855459"/>
                </a:cubicBezTo>
                <a:cubicBezTo>
                  <a:pt x="144788" y="1802718"/>
                  <a:pt x="208512" y="1760525"/>
                  <a:pt x="272236" y="1707784"/>
                </a:cubicBezTo>
                <a:close/>
                <a:moveTo>
                  <a:pt x="299551" y="1600147"/>
                </a:moveTo>
                <a:cubicBezTo>
                  <a:pt x="306430" y="1602106"/>
                  <a:pt x="310360" y="1615822"/>
                  <a:pt x="302499" y="1623660"/>
                </a:cubicBezTo>
                <a:cubicBezTo>
                  <a:pt x="229128" y="1665460"/>
                  <a:pt x="155756" y="1717711"/>
                  <a:pt x="82385" y="1759512"/>
                </a:cubicBezTo>
                <a:cubicBezTo>
                  <a:pt x="71903" y="1769962"/>
                  <a:pt x="50940" y="1749062"/>
                  <a:pt x="71903" y="1738612"/>
                </a:cubicBezTo>
                <a:cubicBezTo>
                  <a:pt x="145275" y="1696811"/>
                  <a:pt x="218646" y="1644560"/>
                  <a:pt x="292017" y="1602759"/>
                </a:cubicBezTo>
                <a:cubicBezTo>
                  <a:pt x="294638" y="1600147"/>
                  <a:pt x="297258" y="1599494"/>
                  <a:pt x="299551" y="1600147"/>
                </a:cubicBezTo>
                <a:close/>
                <a:moveTo>
                  <a:pt x="298642" y="1493628"/>
                </a:moveTo>
                <a:cubicBezTo>
                  <a:pt x="302552" y="1496265"/>
                  <a:pt x="302552" y="1501539"/>
                  <a:pt x="292125" y="1506814"/>
                </a:cubicBezTo>
                <a:cubicBezTo>
                  <a:pt x="229560" y="1559554"/>
                  <a:pt x="166995" y="1601747"/>
                  <a:pt x="94003" y="1643940"/>
                </a:cubicBezTo>
                <a:cubicBezTo>
                  <a:pt x="83575" y="1654488"/>
                  <a:pt x="73148" y="1633392"/>
                  <a:pt x="83575" y="1622844"/>
                </a:cubicBezTo>
                <a:cubicBezTo>
                  <a:pt x="156568" y="1580651"/>
                  <a:pt x="219132" y="1538458"/>
                  <a:pt x="281697" y="1496265"/>
                </a:cubicBezTo>
                <a:cubicBezTo>
                  <a:pt x="286911" y="1490991"/>
                  <a:pt x="294732" y="1490991"/>
                  <a:pt x="298642" y="1493628"/>
                </a:cubicBezTo>
                <a:close/>
                <a:moveTo>
                  <a:pt x="1406624" y="1068231"/>
                </a:moveTo>
                <a:cubicBezTo>
                  <a:pt x="1417192" y="1068231"/>
                  <a:pt x="1427759" y="1088957"/>
                  <a:pt x="1417192" y="1088957"/>
                </a:cubicBezTo>
                <a:cubicBezTo>
                  <a:pt x="1322085" y="1140773"/>
                  <a:pt x="1237546" y="1192588"/>
                  <a:pt x="1142440" y="1244404"/>
                </a:cubicBezTo>
                <a:cubicBezTo>
                  <a:pt x="1131873" y="1254767"/>
                  <a:pt x="1121305" y="1234041"/>
                  <a:pt x="1131873" y="1223678"/>
                </a:cubicBezTo>
                <a:cubicBezTo>
                  <a:pt x="1226979" y="1171862"/>
                  <a:pt x="1311518" y="1130410"/>
                  <a:pt x="1406624" y="1068231"/>
                </a:cubicBezTo>
                <a:close/>
                <a:moveTo>
                  <a:pt x="376449" y="1054906"/>
                </a:moveTo>
                <a:cubicBezTo>
                  <a:pt x="386908" y="1054906"/>
                  <a:pt x="397367" y="1075944"/>
                  <a:pt x="386908" y="1075944"/>
                </a:cubicBezTo>
                <a:cubicBezTo>
                  <a:pt x="282321" y="1128539"/>
                  <a:pt x="188193" y="1181135"/>
                  <a:pt x="94065" y="1244249"/>
                </a:cubicBezTo>
                <a:cubicBezTo>
                  <a:pt x="83606" y="1254768"/>
                  <a:pt x="73148" y="1233730"/>
                  <a:pt x="83606" y="1223211"/>
                </a:cubicBezTo>
                <a:cubicBezTo>
                  <a:pt x="177735" y="1160097"/>
                  <a:pt x="271863" y="1107501"/>
                  <a:pt x="376449" y="1054906"/>
                </a:cubicBezTo>
                <a:close/>
                <a:moveTo>
                  <a:pt x="779022" y="1053916"/>
                </a:moveTo>
                <a:cubicBezTo>
                  <a:pt x="789860" y="1055889"/>
                  <a:pt x="791830" y="1069702"/>
                  <a:pt x="776067" y="1077595"/>
                </a:cubicBezTo>
                <a:cubicBezTo>
                  <a:pt x="555376" y="1245980"/>
                  <a:pt x="303158" y="1372269"/>
                  <a:pt x="71958" y="1519606"/>
                </a:cubicBezTo>
                <a:cubicBezTo>
                  <a:pt x="61449" y="1530130"/>
                  <a:pt x="50940" y="1509082"/>
                  <a:pt x="61449" y="1498558"/>
                </a:cubicBezTo>
                <a:cubicBezTo>
                  <a:pt x="292649" y="1351221"/>
                  <a:pt x="544867" y="1224932"/>
                  <a:pt x="765558" y="1056547"/>
                </a:cubicBezTo>
                <a:cubicBezTo>
                  <a:pt x="770812" y="1053916"/>
                  <a:pt x="775410" y="1053258"/>
                  <a:pt x="779022" y="1053916"/>
                </a:cubicBezTo>
                <a:close/>
                <a:moveTo>
                  <a:pt x="598469" y="1046023"/>
                </a:moveTo>
                <a:cubicBezTo>
                  <a:pt x="608950" y="1046023"/>
                  <a:pt x="619432" y="1067078"/>
                  <a:pt x="608950" y="1067078"/>
                </a:cubicBezTo>
                <a:cubicBezTo>
                  <a:pt x="430764" y="1140772"/>
                  <a:pt x="273540" y="1235520"/>
                  <a:pt x="116317" y="1319742"/>
                </a:cubicBezTo>
                <a:cubicBezTo>
                  <a:pt x="105835" y="1330269"/>
                  <a:pt x="95354" y="1309214"/>
                  <a:pt x="105835" y="1298686"/>
                </a:cubicBezTo>
                <a:cubicBezTo>
                  <a:pt x="263059" y="1214465"/>
                  <a:pt x="430764" y="1119717"/>
                  <a:pt x="598469" y="1046023"/>
                </a:cubicBezTo>
                <a:close/>
                <a:moveTo>
                  <a:pt x="1423165" y="454387"/>
                </a:moveTo>
                <a:cubicBezTo>
                  <a:pt x="1430068" y="456373"/>
                  <a:pt x="1434012" y="470274"/>
                  <a:pt x="1426123" y="478217"/>
                </a:cubicBezTo>
                <a:cubicBezTo>
                  <a:pt x="1384047" y="520581"/>
                  <a:pt x="1320933" y="552354"/>
                  <a:pt x="1268337" y="584127"/>
                </a:cubicBezTo>
                <a:cubicBezTo>
                  <a:pt x="1247299" y="584127"/>
                  <a:pt x="1236780" y="573536"/>
                  <a:pt x="1257818" y="562945"/>
                </a:cubicBezTo>
                <a:cubicBezTo>
                  <a:pt x="1310414" y="531172"/>
                  <a:pt x="1363009" y="499399"/>
                  <a:pt x="1415604" y="457035"/>
                </a:cubicBezTo>
                <a:cubicBezTo>
                  <a:pt x="1418234" y="454387"/>
                  <a:pt x="1420864" y="453725"/>
                  <a:pt x="1423165" y="454387"/>
                </a:cubicBezTo>
                <a:close/>
                <a:moveTo>
                  <a:pt x="1369917" y="245611"/>
                </a:moveTo>
                <a:cubicBezTo>
                  <a:pt x="1376795" y="247589"/>
                  <a:pt x="1380726" y="261434"/>
                  <a:pt x="1372865" y="269345"/>
                </a:cubicBezTo>
                <a:cubicBezTo>
                  <a:pt x="1299493" y="311537"/>
                  <a:pt x="1215640" y="353730"/>
                  <a:pt x="1142269" y="395923"/>
                </a:cubicBezTo>
                <a:cubicBezTo>
                  <a:pt x="1131787" y="406471"/>
                  <a:pt x="1121305" y="385375"/>
                  <a:pt x="1131787" y="374827"/>
                </a:cubicBezTo>
                <a:cubicBezTo>
                  <a:pt x="1205158" y="332634"/>
                  <a:pt x="1289011" y="300989"/>
                  <a:pt x="1362383" y="248248"/>
                </a:cubicBezTo>
                <a:cubicBezTo>
                  <a:pt x="1365003" y="245611"/>
                  <a:pt x="1367624" y="244952"/>
                  <a:pt x="1369917" y="245611"/>
                </a:cubicBezTo>
                <a:close/>
                <a:moveTo>
                  <a:pt x="1267705" y="170233"/>
                </a:moveTo>
                <a:cubicBezTo>
                  <a:pt x="1274614" y="172241"/>
                  <a:pt x="1278561" y="186300"/>
                  <a:pt x="1270666" y="194334"/>
                </a:cubicBezTo>
                <a:cubicBezTo>
                  <a:pt x="1175917" y="226468"/>
                  <a:pt x="1102224" y="290737"/>
                  <a:pt x="1018002" y="333584"/>
                </a:cubicBezTo>
                <a:cubicBezTo>
                  <a:pt x="1007474" y="344295"/>
                  <a:pt x="996947" y="322872"/>
                  <a:pt x="1007474" y="322872"/>
                </a:cubicBezTo>
                <a:cubicBezTo>
                  <a:pt x="1091696" y="269314"/>
                  <a:pt x="1165389" y="205045"/>
                  <a:pt x="1260138" y="172911"/>
                </a:cubicBezTo>
                <a:cubicBezTo>
                  <a:pt x="1262770" y="170233"/>
                  <a:pt x="1265402" y="169563"/>
                  <a:pt x="1267705" y="170233"/>
                </a:cubicBezTo>
                <a:close/>
                <a:moveTo>
                  <a:pt x="1174339" y="131108"/>
                </a:moveTo>
                <a:cubicBezTo>
                  <a:pt x="1195239" y="131108"/>
                  <a:pt x="1205689" y="151835"/>
                  <a:pt x="1195239" y="151835"/>
                </a:cubicBezTo>
                <a:cubicBezTo>
                  <a:pt x="1142988" y="172561"/>
                  <a:pt x="1101187" y="193287"/>
                  <a:pt x="1059386" y="214014"/>
                </a:cubicBezTo>
                <a:cubicBezTo>
                  <a:pt x="1048936" y="224377"/>
                  <a:pt x="1028035" y="203651"/>
                  <a:pt x="1048936" y="193287"/>
                </a:cubicBezTo>
                <a:cubicBezTo>
                  <a:pt x="1090737" y="172561"/>
                  <a:pt x="1132538" y="151835"/>
                  <a:pt x="1174339" y="131108"/>
                </a:cubicBezTo>
                <a:close/>
                <a:moveTo>
                  <a:pt x="1141766" y="445"/>
                </a:moveTo>
                <a:cubicBezTo>
                  <a:pt x="1183029" y="-3986"/>
                  <a:pt x="1224291" y="25556"/>
                  <a:pt x="1247869" y="49191"/>
                </a:cubicBezTo>
                <a:cubicBezTo>
                  <a:pt x="1289786" y="101711"/>
                  <a:pt x="1331703" y="143728"/>
                  <a:pt x="1394579" y="175240"/>
                </a:cubicBezTo>
                <a:cubicBezTo>
                  <a:pt x="1426016" y="206753"/>
                  <a:pt x="1457454" y="227761"/>
                  <a:pt x="1488892" y="259273"/>
                </a:cubicBezTo>
                <a:cubicBezTo>
                  <a:pt x="1499371" y="280282"/>
                  <a:pt x="1583205" y="364315"/>
                  <a:pt x="1551767" y="395827"/>
                </a:cubicBezTo>
                <a:cubicBezTo>
                  <a:pt x="1520330" y="427339"/>
                  <a:pt x="1478413" y="437843"/>
                  <a:pt x="1467933" y="490364"/>
                </a:cubicBezTo>
                <a:lnTo>
                  <a:pt x="1461232" y="544105"/>
                </a:lnTo>
                <a:lnTo>
                  <a:pt x="1467728" y="546452"/>
                </a:lnTo>
                <a:cubicBezTo>
                  <a:pt x="1473058" y="550497"/>
                  <a:pt x="1475723" y="555890"/>
                  <a:pt x="1470393" y="561283"/>
                </a:cubicBezTo>
                <a:lnTo>
                  <a:pt x="1458658" y="569870"/>
                </a:lnTo>
                <a:lnTo>
                  <a:pt x="1457454" y="637422"/>
                </a:lnTo>
                <a:cubicBezTo>
                  <a:pt x="1467933" y="752967"/>
                  <a:pt x="1478413" y="868513"/>
                  <a:pt x="1467933" y="984058"/>
                </a:cubicBezTo>
                <a:cubicBezTo>
                  <a:pt x="1467933" y="1057587"/>
                  <a:pt x="1467933" y="1152124"/>
                  <a:pt x="1426016" y="1225653"/>
                </a:cubicBezTo>
                <a:cubicBezTo>
                  <a:pt x="1363141" y="1330694"/>
                  <a:pt x="1164035" y="1309686"/>
                  <a:pt x="1059242" y="1299182"/>
                </a:cubicBezTo>
                <a:cubicBezTo>
                  <a:pt x="870615" y="1299182"/>
                  <a:pt x="661030" y="1299182"/>
                  <a:pt x="482883" y="1372710"/>
                </a:cubicBezTo>
                <a:cubicBezTo>
                  <a:pt x="315215" y="1435735"/>
                  <a:pt x="357132" y="1582793"/>
                  <a:pt x="346653" y="1719346"/>
                </a:cubicBezTo>
                <a:cubicBezTo>
                  <a:pt x="346653" y="1771867"/>
                  <a:pt x="315215" y="1887412"/>
                  <a:pt x="346653" y="1939933"/>
                </a:cubicBezTo>
                <a:cubicBezTo>
                  <a:pt x="357132" y="1950437"/>
                  <a:pt x="336173" y="1960941"/>
                  <a:pt x="325694" y="1950437"/>
                </a:cubicBezTo>
                <a:cubicBezTo>
                  <a:pt x="315215" y="1932055"/>
                  <a:pt x="309975" y="1910390"/>
                  <a:pt x="308011" y="1886920"/>
                </a:cubicBezTo>
                <a:lnTo>
                  <a:pt x="309884" y="1816044"/>
                </a:lnTo>
                <a:lnTo>
                  <a:pt x="217727" y="1873159"/>
                </a:lnTo>
                <a:cubicBezTo>
                  <a:pt x="177349" y="1895365"/>
                  <a:pt x="135668" y="1916266"/>
                  <a:pt x="93988" y="1937166"/>
                </a:cubicBezTo>
                <a:cubicBezTo>
                  <a:pt x="83568" y="1947616"/>
                  <a:pt x="73148" y="1926716"/>
                  <a:pt x="83568" y="1916266"/>
                </a:cubicBezTo>
                <a:cubicBezTo>
                  <a:pt x="166929" y="1874465"/>
                  <a:pt x="250290" y="1832664"/>
                  <a:pt x="312810" y="1780413"/>
                </a:cubicBezTo>
                <a:lnTo>
                  <a:pt x="314148" y="1780155"/>
                </a:lnTo>
                <a:lnTo>
                  <a:pt x="319800" y="1736251"/>
                </a:lnTo>
                <a:cubicBezTo>
                  <a:pt x="323074" y="1711468"/>
                  <a:pt x="325694" y="1687834"/>
                  <a:pt x="325694" y="1666826"/>
                </a:cubicBezTo>
                <a:cubicBezTo>
                  <a:pt x="325694" y="1540776"/>
                  <a:pt x="325694" y="1425231"/>
                  <a:pt x="451445" y="1351702"/>
                </a:cubicBezTo>
                <a:cubicBezTo>
                  <a:pt x="482883" y="1341198"/>
                  <a:pt x="516941" y="1333320"/>
                  <a:pt x="550998" y="1326755"/>
                </a:cubicBezTo>
                <a:lnTo>
                  <a:pt x="586632" y="1320645"/>
                </a:lnTo>
                <a:lnTo>
                  <a:pt x="582919" y="1317169"/>
                </a:lnTo>
                <a:cubicBezTo>
                  <a:pt x="580286" y="1311928"/>
                  <a:pt x="580286" y="1304067"/>
                  <a:pt x="585553" y="1298826"/>
                </a:cubicBezTo>
                <a:cubicBezTo>
                  <a:pt x="722512" y="1225455"/>
                  <a:pt x="870006" y="1152084"/>
                  <a:pt x="1006964" y="1068231"/>
                </a:cubicBezTo>
                <a:cubicBezTo>
                  <a:pt x="1017499" y="1068231"/>
                  <a:pt x="1028035" y="1089194"/>
                  <a:pt x="1017499" y="1089194"/>
                </a:cubicBezTo>
                <a:cubicBezTo>
                  <a:pt x="949020" y="1131121"/>
                  <a:pt x="877907" y="1167806"/>
                  <a:pt x="806794" y="1204492"/>
                </a:cubicBezTo>
                <a:lnTo>
                  <a:pt x="598127" y="1318674"/>
                </a:lnTo>
                <a:lnTo>
                  <a:pt x="650551" y="1309686"/>
                </a:lnTo>
                <a:cubicBezTo>
                  <a:pt x="687229" y="1299182"/>
                  <a:pt x="726526" y="1291303"/>
                  <a:pt x="765823" y="1286051"/>
                </a:cubicBezTo>
                <a:lnTo>
                  <a:pt x="858917" y="1279689"/>
                </a:lnTo>
                <a:lnTo>
                  <a:pt x="858228" y="1279346"/>
                </a:lnTo>
                <a:cubicBezTo>
                  <a:pt x="855613" y="1275438"/>
                  <a:pt x="855613" y="1270228"/>
                  <a:pt x="860844" y="1265018"/>
                </a:cubicBezTo>
                <a:cubicBezTo>
                  <a:pt x="944538" y="1223337"/>
                  <a:pt x="1028233" y="1181657"/>
                  <a:pt x="1111928" y="1129556"/>
                </a:cubicBezTo>
                <a:cubicBezTo>
                  <a:pt x="1174699" y="1098296"/>
                  <a:pt x="1237470" y="1056616"/>
                  <a:pt x="1300241" y="1014935"/>
                </a:cubicBezTo>
                <a:cubicBezTo>
                  <a:pt x="1310702" y="1014935"/>
                  <a:pt x="1321164" y="1035775"/>
                  <a:pt x="1310702" y="1035775"/>
                </a:cubicBezTo>
                <a:cubicBezTo>
                  <a:pt x="1237470" y="1077456"/>
                  <a:pt x="1174699" y="1129556"/>
                  <a:pt x="1091004" y="1160817"/>
                </a:cubicBezTo>
                <a:lnTo>
                  <a:pt x="884652" y="1278262"/>
                </a:lnTo>
                <a:lnTo>
                  <a:pt x="1039594" y="1282112"/>
                </a:lnTo>
                <a:cubicBezTo>
                  <a:pt x="1093300" y="1283425"/>
                  <a:pt x="1148316" y="1283425"/>
                  <a:pt x="1205952" y="1278173"/>
                </a:cubicBezTo>
                <a:cubicBezTo>
                  <a:pt x="1310745" y="1278173"/>
                  <a:pt x="1405058" y="1257165"/>
                  <a:pt x="1436496" y="1141620"/>
                </a:cubicBezTo>
                <a:cubicBezTo>
                  <a:pt x="1446975" y="1083847"/>
                  <a:pt x="1449595" y="1023448"/>
                  <a:pt x="1449595" y="963050"/>
                </a:cubicBezTo>
                <a:lnTo>
                  <a:pt x="1447720" y="835294"/>
                </a:lnTo>
                <a:lnTo>
                  <a:pt x="1399347" y="876805"/>
                </a:lnTo>
                <a:cubicBezTo>
                  <a:pt x="1338780" y="922305"/>
                  <a:pt x="1272352" y="957530"/>
                  <a:pt x="1217646" y="1004498"/>
                </a:cubicBezTo>
                <a:cubicBezTo>
                  <a:pt x="1207226" y="1014935"/>
                  <a:pt x="1196806" y="994061"/>
                  <a:pt x="1207226" y="983624"/>
                </a:cubicBezTo>
                <a:cubicBezTo>
                  <a:pt x="1280167" y="921000"/>
                  <a:pt x="1373948" y="879252"/>
                  <a:pt x="1446889" y="816628"/>
                </a:cubicBezTo>
                <a:lnTo>
                  <a:pt x="1447445" y="816517"/>
                </a:lnTo>
                <a:lnTo>
                  <a:pt x="1446975" y="784480"/>
                </a:lnTo>
                <a:lnTo>
                  <a:pt x="1439528" y="698222"/>
                </a:lnTo>
                <a:lnTo>
                  <a:pt x="1439445" y="698332"/>
                </a:lnTo>
                <a:cubicBezTo>
                  <a:pt x="1376331" y="729739"/>
                  <a:pt x="1334255" y="782084"/>
                  <a:pt x="1271140" y="813491"/>
                </a:cubicBezTo>
                <a:cubicBezTo>
                  <a:pt x="1260621" y="823960"/>
                  <a:pt x="1250102" y="813491"/>
                  <a:pt x="1260621" y="803022"/>
                </a:cubicBezTo>
                <a:cubicBezTo>
                  <a:pt x="1300068" y="771615"/>
                  <a:pt x="1339514" y="734319"/>
                  <a:pt x="1387836" y="704385"/>
                </a:cubicBezTo>
                <a:lnTo>
                  <a:pt x="1437804" y="678253"/>
                </a:lnTo>
                <a:lnTo>
                  <a:pt x="1435186" y="647926"/>
                </a:lnTo>
                <a:lnTo>
                  <a:pt x="1436483" y="586095"/>
                </a:lnTo>
                <a:lnTo>
                  <a:pt x="1383787" y="624652"/>
                </a:lnTo>
                <a:cubicBezTo>
                  <a:pt x="1353142" y="644875"/>
                  <a:pt x="1321164" y="663751"/>
                  <a:pt x="1289187" y="679930"/>
                </a:cubicBezTo>
                <a:cubicBezTo>
                  <a:pt x="1278527" y="690716"/>
                  <a:pt x="1267868" y="669144"/>
                  <a:pt x="1278527" y="658358"/>
                </a:cubicBezTo>
                <a:cubicBezTo>
                  <a:pt x="1305175" y="642179"/>
                  <a:pt x="1334488" y="626000"/>
                  <a:pt x="1363801" y="607124"/>
                </a:cubicBezTo>
                <a:lnTo>
                  <a:pt x="1441653" y="545578"/>
                </a:lnTo>
                <a:lnTo>
                  <a:pt x="1446975" y="511372"/>
                </a:lnTo>
                <a:cubicBezTo>
                  <a:pt x="1446975" y="479860"/>
                  <a:pt x="1457454" y="448348"/>
                  <a:pt x="1467933" y="427339"/>
                </a:cubicBezTo>
                <a:cubicBezTo>
                  <a:pt x="1499371" y="395827"/>
                  <a:pt x="1551767" y="374819"/>
                  <a:pt x="1509850" y="332802"/>
                </a:cubicBezTo>
                <a:cubicBezTo>
                  <a:pt x="1446975" y="227761"/>
                  <a:pt x="1342182" y="175240"/>
                  <a:pt x="1258348" y="80703"/>
                </a:cubicBezTo>
                <a:cubicBezTo>
                  <a:pt x="1226911" y="49191"/>
                  <a:pt x="1164035" y="-13834"/>
                  <a:pt x="1101159" y="49191"/>
                </a:cubicBezTo>
                <a:cubicBezTo>
                  <a:pt x="1090680" y="70199"/>
                  <a:pt x="1080201" y="91207"/>
                  <a:pt x="1059242" y="112215"/>
                </a:cubicBezTo>
                <a:cubicBezTo>
                  <a:pt x="1038284" y="164736"/>
                  <a:pt x="1017325" y="206753"/>
                  <a:pt x="996367" y="248769"/>
                </a:cubicBezTo>
                <a:cubicBezTo>
                  <a:pt x="985887" y="301290"/>
                  <a:pt x="933491" y="395827"/>
                  <a:pt x="1017325" y="416835"/>
                </a:cubicBezTo>
                <a:cubicBezTo>
                  <a:pt x="1059242" y="416835"/>
                  <a:pt x="1101159" y="416835"/>
                  <a:pt x="1132597" y="437843"/>
                </a:cubicBezTo>
                <a:cubicBezTo>
                  <a:pt x="1153556" y="443096"/>
                  <a:pt x="1171895" y="458852"/>
                  <a:pt x="1186303" y="478547"/>
                </a:cubicBezTo>
                <a:lnTo>
                  <a:pt x="1187708" y="480952"/>
                </a:lnTo>
                <a:lnTo>
                  <a:pt x="1195539" y="478520"/>
                </a:lnTo>
                <a:cubicBezTo>
                  <a:pt x="1268821" y="425471"/>
                  <a:pt x="1394448" y="404251"/>
                  <a:pt x="1446792" y="319371"/>
                </a:cubicBezTo>
                <a:cubicBezTo>
                  <a:pt x="1446792" y="308761"/>
                  <a:pt x="1467730" y="319371"/>
                  <a:pt x="1457261" y="329981"/>
                </a:cubicBezTo>
                <a:cubicBezTo>
                  <a:pt x="1415386" y="414861"/>
                  <a:pt x="1279290" y="446690"/>
                  <a:pt x="1206008" y="489130"/>
                </a:cubicBezTo>
                <a:lnTo>
                  <a:pt x="1193963" y="491661"/>
                </a:lnTo>
                <a:lnTo>
                  <a:pt x="1204806" y="510223"/>
                </a:lnTo>
                <a:cubicBezTo>
                  <a:pt x="1209882" y="521220"/>
                  <a:pt x="1213811" y="532381"/>
                  <a:pt x="1216431" y="542885"/>
                </a:cubicBezTo>
                <a:cubicBezTo>
                  <a:pt x="1247869" y="658430"/>
                  <a:pt x="1279307" y="858008"/>
                  <a:pt x="1195473" y="952545"/>
                </a:cubicBezTo>
                <a:cubicBezTo>
                  <a:pt x="1101159" y="1057587"/>
                  <a:pt x="923012" y="1036578"/>
                  <a:pt x="797261" y="1026074"/>
                </a:cubicBezTo>
                <a:cubicBezTo>
                  <a:pt x="650551" y="1026074"/>
                  <a:pt x="514321" y="994562"/>
                  <a:pt x="367611" y="1005066"/>
                </a:cubicBezTo>
                <a:cubicBezTo>
                  <a:pt x="266748" y="1005066"/>
                  <a:pt x="157862" y="1013108"/>
                  <a:pt x="97116" y="1092525"/>
                </a:cubicBezTo>
                <a:lnTo>
                  <a:pt x="93312" y="1098929"/>
                </a:lnTo>
                <a:lnTo>
                  <a:pt x="150871" y="1074995"/>
                </a:lnTo>
                <a:cubicBezTo>
                  <a:pt x="177168" y="1063185"/>
                  <a:pt x="203466" y="1050063"/>
                  <a:pt x="229764" y="1034316"/>
                </a:cubicBezTo>
                <a:cubicBezTo>
                  <a:pt x="240283" y="1023818"/>
                  <a:pt x="250802" y="1044814"/>
                  <a:pt x="240283" y="1044814"/>
                </a:cubicBezTo>
                <a:cubicBezTo>
                  <a:pt x="187687" y="1076307"/>
                  <a:pt x="135092" y="1107800"/>
                  <a:pt x="82497" y="1128795"/>
                </a:cubicBezTo>
                <a:lnTo>
                  <a:pt x="74160" y="1131216"/>
                </a:lnTo>
                <a:lnTo>
                  <a:pt x="45313" y="1219600"/>
                </a:lnTo>
                <a:cubicBezTo>
                  <a:pt x="-7841" y="1429990"/>
                  <a:pt x="32275" y="1665513"/>
                  <a:pt x="32275" y="1876908"/>
                </a:cubicBezTo>
                <a:cubicBezTo>
                  <a:pt x="32275" y="1887412"/>
                  <a:pt x="11317" y="1887412"/>
                  <a:pt x="11317" y="1876908"/>
                </a:cubicBezTo>
                <a:cubicBezTo>
                  <a:pt x="11317" y="1656322"/>
                  <a:pt x="-20121" y="1435735"/>
                  <a:pt x="21796" y="1215149"/>
                </a:cubicBezTo>
                <a:cubicBezTo>
                  <a:pt x="53234" y="1099603"/>
                  <a:pt x="116109" y="1005066"/>
                  <a:pt x="241860" y="984058"/>
                </a:cubicBezTo>
                <a:cubicBezTo>
                  <a:pt x="461924" y="963050"/>
                  <a:pt x="692468" y="1015570"/>
                  <a:pt x="912532" y="1005066"/>
                </a:cubicBezTo>
                <a:cubicBezTo>
                  <a:pt x="985887" y="1005066"/>
                  <a:pt x="1080201" y="1015570"/>
                  <a:pt x="1143076" y="973554"/>
                </a:cubicBezTo>
                <a:cubicBezTo>
                  <a:pt x="1216431" y="910529"/>
                  <a:pt x="1216431" y="826496"/>
                  <a:pt x="1216431" y="742463"/>
                </a:cubicBezTo>
                <a:cubicBezTo>
                  <a:pt x="1216431" y="658430"/>
                  <a:pt x="1216431" y="469356"/>
                  <a:pt x="1111639" y="448348"/>
                </a:cubicBezTo>
                <a:cubicBezTo>
                  <a:pt x="1069722" y="437843"/>
                  <a:pt x="985887" y="448348"/>
                  <a:pt x="954449" y="395827"/>
                </a:cubicBezTo>
                <a:cubicBezTo>
                  <a:pt x="923012" y="353811"/>
                  <a:pt x="964929" y="269778"/>
                  <a:pt x="985887" y="227761"/>
                </a:cubicBezTo>
                <a:cubicBezTo>
                  <a:pt x="1017325" y="154232"/>
                  <a:pt x="1048763" y="70199"/>
                  <a:pt x="1101159" y="17678"/>
                </a:cubicBezTo>
                <a:cubicBezTo>
                  <a:pt x="1114258" y="7174"/>
                  <a:pt x="1128012" y="1922"/>
                  <a:pt x="1141766" y="445"/>
                </a:cubicBezTo>
                <a:close/>
              </a:path>
            </a:pathLst>
          </a:custGeom>
          <a:solidFill>
            <a:srgbClr val="595959"/>
          </a:solidFill>
          <a:ln w="9525" cap="flat" cmpd="sng">
            <a:solidFill>
              <a:srgbClr val="59595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sp>
        <p:nvSpPr>
          <p:cNvPr id="22" name="Google Shape;501;p29"/>
          <p:cNvSpPr/>
          <p:nvPr/>
        </p:nvSpPr>
        <p:spPr>
          <a:xfrm>
            <a:off x="4822290" y="2882435"/>
            <a:ext cx="1558911" cy="1112899"/>
          </a:xfrm>
          <a:custGeom>
            <a:avLst/>
            <a:gdLst/>
            <a:ahLst/>
            <a:cxnLst/>
            <a:rect l="l" t="t" r="r" b="b"/>
            <a:pathLst>
              <a:path w="198" h="141" extrusionOk="0">
                <a:moveTo>
                  <a:pt x="3" y="128"/>
                </a:moveTo>
                <a:cubicBezTo>
                  <a:pt x="2" y="122"/>
                  <a:pt x="4" y="116"/>
                  <a:pt x="5" y="109"/>
                </a:cubicBezTo>
                <a:cubicBezTo>
                  <a:pt x="6" y="105"/>
                  <a:pt x="6" y="101"/>
                  <a:pt x="7" y="96"/>
                </a:cubicBezTo>
                <a:cubicBezTo>
                  <a:pt x="11" y="81"/>
                  <a:pt x="34" y="86"/>
                  <a:pt x="46" y="86"/>
                </a:cubicBezTo>
                <a:cubicBezTo>
                  <a:pt x="59" y="85"/>
                  <a:pt x="71" y="84"/>
                  <a:pt x="84" y="85"/>
                </a:cubicBezTo>
                <a:cubicBezTo>
                  <a:pt x="98" y="85"/>
                  <a:pt x="112" y="85"/>
                  <a:pt x="125" y="84"/>
                </a:cubicBezTo>
                <a:cubicBezTo>
                  <a:pt x="139" y="83"/>
                  <a:pt x="160" y="82"/>
                  <a:pt x="161" y="65"/>
                </a:cubicBezTo>
                <a:cubicBezTo>
                  <a:pt x="162" y="59"/>
                  <a:pt x="163" y="51"/>
                  <a:pt x="160" y="46"/>
                </a:cubicBezTo>
                <a:cubicBezTo>
                  <a:pt x="158" y="41"/>
                  <a:pt x="150" y="40"/>
                  <a:pt x="146" y="40"/>
                </a:cubicBezTo>
                <a:cubicBezTo>
                  <a:pt x="137" y="39"/>
                  <a:pt x="142" y="31"/>
                  <a:pt x="144" y="26"/>
                </a:cubicBezTo>
                <a:cubicBezTo>
                  <a:pt x="145" y="23"/>
                  <a:pt x="146" y="20"/>
                  <a:pt x="148" y="17"/>
                </a:cubicBezTo>
                <a:cubicBezTo>
                  <a:pt x="150" y="12"/>
                  <a:pt x="152" y="8"/>
                  <a:pt x="156" y="6"/>
                </a:cubicBezTo>
                <a:cubicBezTo>
                  <a:pt x="164" y="0"/>
                  <a:pt x="173" y="10"/>
                  <a:pt x="178" y="15"/>
                </a:cubicBezTo>
                <a:cubicBezTo>
                  <a:pt x="182" y="21"/>
                  <a:pt x="187" y="27"/>
                  <a:pt x="191" y="32"/>
                </a:cubicBezTo>
                <a:cubicBezTo>
                  <a:pt x="193" y="35"/>
                  <a:pt x="197" y="40"/>
                  <a:pt x="190" y="43"/>
                </a:cubicBezTo>
                <a:cubicBezTo>
                  <a:pt x="189" y="43"/>
                  <a:pt x="187" y="43"/>
                  <a:pt x="185" y="43"/>
                </a:cubicBezTo>
                <a:cubicBezTo>
                  <a:pt x="182" y="44"/>
                  <a:pt x="181" y="44"/>
                  <a:pt x="179" y="46"/>
                </a:cubicBezTo>
                <a:cubicBezTo>
                  <a:pt x="175" y="50"/>
                  <a:pt x="178" y="62"/>
                  <a:pt x="179" y="67"/>
                </a:cubicBezTo>
                <a:cubicBezTo>
                  <a:pt x="180" y="81"/>
                  <a:pt x="180" y="96"/>
                  <a:pt x="164" y="102"/>
                </a:cubicBezTo>
                <a:cubicBezTo>
                  <a:pt x="155" y="105"/>
                  <a:pt x="144" y="103"/>
                  <a:pt x="134" y="103"/>
                </a:cubicBezTo>
                <a:cubicBezTo>
                  <a:pt x="121" y="103"/>
                  <a:pt x="107" y="104"/>
                  <a:pt x="94" y="104"/>
                </a:cubicBezTo>
                <a:cubicBezTo>
                  <a:pt x="78" y="104"/>
                  <a:pt x="60" y="104"/>
                  <a:pt x="44" y="109"/>
                </a:cubicBezTo>
                <a:cubicBezTo>
                  <a:pt x="39" y="111"/>
                  <a:pt x="33" y="114"/>
                  <a:pt x="30" y="119"/>
                </a:cubicBezTo>
                <a:cubicBezTo>
                  <a:pt x="26" y="126"/>
                  <a:pt x="33" y="140"/>
                  <a:pt x="19" y="139"/>
                </a:cubicBezTo>
                <a:cubicBezTo>
                  <a:pt x="18" y="139"/>
                  <a:pt x="18" y="141"/>
                  <a:pt x="19" y="141"/>
                </a:cubicBezTo>
                <a:cubicBezTo>
                  <a:pt x="23" y="141"/>
                  <a:pt x="28" y="141"/>
                  <a:pt x="30" y="136"/>
                </a:cubicBezTo>
                <a:cubicBezTo>
                  <a:pt x="30" y="133"/>
                  <a:pt x="31" y="129"/>
                  <a:pt x="31" y="125"/>
                </a:cubicBezTo>
                <a:cubicBezTo>
                  <a:pt x="31" y="117"/>
                  <a:pt x="40" y="113"/>
                  <a:pt x="47" y="110"/>
                </a:cubicBezTo>
                <a:cubicBezTo>
                  <a:pt x="69" y="104"/>
                  <a:pt x="94" y="107"/>
                  <a:pt x="116" y="106"/>
                </a:cubicBezTo>
                <a:cubicBezTo>
                  <a:pt x="127" y="105"/>
                  <a:pt x="137" y="105"/>
                  <a:pt x="148" y="106"/>
                </a:cubicBezTo>
                <a:cubicBezTo>
                  <a:pt x="157" y="106"/>
                  <a:pt x="166" y="105"/>
                  <a:pt x="173" y="100"/>
                </a:cubicBezTo>
                <a:cubicBezTo>
                  <a:pt x="178" y="96"/>
                  <a:pt x="181" y="88"/>
                  <a:pt x="182" y="82"/>
                </a:cubicBezTo>
                <a:cubicBezTo>
                  <a:pt x="182" y="75"/>
                  <a:pt x="175" y="48"/>
                  <a:pt x="184" y="46"/>
                </a:cubicBezTo>
                <a:cubicBezTo>
                  <a:pt x="188" y="44"/>
                  <a:pt x="194" y="46"/>
                  <a:pt x="196" y="41"/>
                </a:cubicBezTo>
                <a:cubicBezTo>
                  <a:pt x="198" y="37"/>
                  <a:pt x="193" y="31"/>
                  <a:pt x="191" y="28"/>
                </a:cubicBezTo>
                <a:cubicBezTo>
                  <a:pt x="186" y="22"/>
                  <a:pt x="181" y="16"/>
                  <a:pt x="176" y="10"/>
                </a:cubicBezTo>
                <a:cubicBezTo>
                  <a:pt x="173" y="6"/>
                  <a:pt x="165" y="1"/>
                  <a:pt x="159" y="3"/>
                </a:cubicBezTo>
                <a:cubicBezTo>
                  <a:pt x="153" y="4"/>
                  <a:pt x="150" y="9"/>
                  <a:pt x="147" y="14"/>
                </a:cubicBezTo>
                <a:cubicBezTo>
                  <a:pt x="144" y="20"/>
                  <a:pt x="140" y="28"/>
                  <a:pt x="138" y="34"/>
                </a:cubicBezTo>
                <a:cubicBezTo>
                  <a:pt x="137" y="38"/>
                  <a:pt x="139" y="41"/>
                  <a:pt x="143" y="42"/>
                </a:cubicBezTo>
                <a:cubicBezTo>
                  <a:pt x="147" y="42"/>
                  <a:pt x="151" y="43"/>
                  <a:pt x="156" y="44"/>
                </a:cubicBezTo>
                <a:cubicBezTo>
                  <a:pt x="161" y="47"/>
                  <a:pt x="160" y="56"/>
                  <a:pt x="160" y="61"/>
                </a:cubicBezTo>
                <a:cubicBezTo>
                  <a:pt x="160" y="72"/>
                  <a:pt x="153" y="77"/>
                  <a:pt x="143" y="80"/>
                </a:cubicBezTo>
                <a:cubicBezTo>
                  <a:pt x="133" y="82"/>
                  <a:pt x="123" y="83"/>
                  <a:pt x="113" y="83"/>
                </a:cubicBezTo>
                <a:cubicBezTo>
                  <a:pt x="103" y="83"/>
                  <a:pt x="92" y="83"/>
                  <a:pt x="81" y="82"/>
                </a:cubicBezTo>
                <a:cubicBezTo>
                  <a:pt x="71" y="82"/>
                  <a:pt x="60" y="83"/>
                  <a:pt x="49" y="83"/>
                </a:cubicBezTo>
                <a:cubicBezTo>
                  <a:pt x="38" y="84"/>
                  <a:pt x="15" y="78"/>
                  <a:pt x="8" y="90"/>
                </a:cubicBezTo>
                <a:cubicBezTo>
                  <a:pt x="4" y="96"/>
                  <a:pt x="4" y="103"/>
                  <a:pt x="3" y="109"/>
                </a:cubicBezTo>
                <a:cubicBezTo>
                  <a:pt x="2" y="116"/>
                  <a:pt x="0" y="122"/>
                  <a:pt x="1" y="129"/>
                </a:cubicBezTo>
                <a:cubicBezTo>
                  <a:pt x="1" y="130"/>
                  <a:pt x="3" y="130"/>
                  <a:pt x="3" y="128"/>
                </a:cubicBezTo>
                <a:close/>
              </a:path>
            </a:pathLst>
          </a:custGeom>
          <a:solidFill>
            <a:srgbClr val="3F3F3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sp>
        <p:nvSpPr>
          <p:cNvPr id="23" name="Google Shape;506;p29"/>
          <p:cNvSpPr/>
          <p:nvPr/>
        </p:nvSpPr>
        <p:spPr>
          <a:xfrm>
            <a:off x="759766" y="2369907"/>
            <a:ext cx="2301053" cy="883506"/>
          </a:xfrm>
          <a:prstGeom prst="rect">
            <a:avLst/>
          </a:prstGeom>
          <a:noFill/>
          <a:ln>
            <a:noFill/>
          </a:ln>
        </p:spPr>
        <p:txBody>
          <a:bodyPr spcFirstLastPara="1" wrap="square" lIns="68550" tIns="34275" rIns="68550" bIns="34275" anchor="t" anchorCtr="0">
            <a:noAutofit/>
          </a:bodyPr>
          <a:lstStyle/>
          <a:p>
            <a:pPr marL="0" marR="0" lvl="0" indent="0" algn="r" rtl="0">
              <a:lnSpc>
                <a:spcPct val="120000"/>
              </a:lnSpc>
              <a:spcBef>
                <a:spcPts val="0"/>
              </a:spcBef>
              <a:spcAft>
                <a:spcPts val="0"/>
              </a:spcAft>
              <a:buClr>
                <a:srgbClr val="7F7F7F"/>
              </a:buClr>
              <a:buSzPts val="900"/>
              <a:buFont typeface="Arial"/>
              <a:buNone/>
            </a:pPr>
            <a:r>
              <a:rPr lang="en-IN" sz="900" dirty="0" smtClean="0">
                <a:solidFill>
                  <a:srgbClr val="7F7F7F"/>
                </a:solidFill>
                <a:latin typeface="Century Schoolbook"/>
                <a:ea typeface="Century Schoolbook"/>
                <a:cs typeface="Century Schoolbook"/>
                <a:sym typeface="Century Schoolbook"/>
              </a:rPr>
              <a:t>To  add a booklist where user can save favourite articles  from learn page and can easily access from booklist</a:t>
            </a:r>
            <a:r>
              <a:rPr lang="tr-TR" sz="900" dirty="0" smtClean="0">
                <a:solidFill>
                  <a:srgbClr val="7F7F7F"/>
                </a:solidFill>
                <a:latin typeface="Century Schoolbook"/>
                <a:ea typeface="Century Schoolbook"/>
                <a:cs typeface="Century Schoolbook"/>
                <a:sym typeface="Century Schoolbook"/>
              </a:rPr>
              <a:t>. </a:t>
            </a:r>
            <a:endParaRPr sz="900">
              <a:solidFill>
                <a:srgbClr val="7F7F7F"/>
              </a:solidFill>
              <a:latin typeface="Century Schoolbook"/>
              <a:ea typeface="Century Schoolbook"/>
              <a:cs typeface="Century Schoolbook"/>
              <a:sym typeface="Century Schoolbook"/>
            </a:endParaRPr>
          </a:p>
        </p:txBody>
      </p:sp>
      <p:sp>
        <p:nvSpPr>
          <p:cNvPr id="24" name="Google Shape;506;p29"/>
          <p:cNvSpPr/>
          <p:nvPr/>
        </p:nvSpPr>
        <p:spPr>
          <a:xfrm>
            <a:off x="2499806" y="1175828"/>
            <a:ext cx="2301053" cy="883506"/>
          </a:xfrm>
          <a:prstGeom prst="rect">
            <a:avLst/>
          </a:prstGeom>
          <a:noFill/>
          <a:ln>
            <a:noFill/>
          </a:ln>
        </p:spPr>
        <p:txBody>
          <a:bodyPr spcFirstLastPara="1" wrap="square" lIns="68550" tIns="34275" rIns="68550" bIns="34275" anchor="t" anchorCtr="0">
            <a:noAutofit/>
          </a:bodyPr>
          <a:lstStyle/>
          <a:p>
            <a:pPr marL="0" marR="0" lvl="0" indent="0" algn="r" rtl="0">
              <a:lnSpc>
                <a:spcPct val="120000"/>
              </a:lnSpc>
              <a:spcBef>
                <a:spcPts val="0"/>
              </a:spcBef>
              <a:spcAft>
                <a:spcPts val="0"/>
              </a:spcAft>
              <a:buClr>
                <a:srgbClr val="7F7F7F"/>
              </a:buClr>
              <a:buSzPts val="900"/>
              <a:buFont typeface="Arial"/>
              <a:buNone/>
            </a:pPr>
            <a:r>
              <a:rPr lang="en-IN" sz="900" dirty="0" smtClean="0">
                <a:solidFill>
                  <a:srgbClr val="7F7F7F"/>
                </a:solidFill>
                <a:latin typeface="Century Schoolbook"/>
                <a:ea typeface="Century Schoolbook"/>
                <a:cs typeface="Century Schoolbook"/>
                <a:sym typeface="Century Schoolbook"/>
              </a:rPr>
              <a:t>To Provide survey forms that will help the user to analyse the disease of the plant</a:t>
            </a:r>
            <a:r>
              <a:rPr lang="en-IN" sz="900" dirty="0" smtClean="0">
                <a:solidFill>
                  <a:srgbClr val="7F7F7F"/>
                </a:solidFill>
                <a:latin typeface="Century Schoolbook"/>
                <a:ea typeface="Century Schoolbook"/>
                <a:cs typeface="Century Schoolbook"/>
                <a:sym typeface="Century Schoolbook"/>
              </a:rPr>
              <a:t> </a:t>
            </a:r>
            <a:r>
              <a:rPr lang="en-IN" sz="900" dirty="0" smtClean="0">
                <a:solidFill>
                  <a:srgbClr val="7F7F7F"/>
                </a:solidFill>
                <a:latin typeface="Century Schoolbook"/>
                <a:ea typeface="Century Schoolbook"/>
                <a:cs typeface="Century Schoolbook"/>
                <a:sym typeface="Century Schoolbook"/>
              </a:rPr>
              <a:t>and treat them.</a:t>
            </a:r>
            <a:r>
              <a:rPr lang="tr-TR" sz="900" dirty="0" smtClean="0">
                <a:solidFill>
                  <a:srgbClr val="7F7F7F"/>
                </a:solidFill>
                <a:latin typeface="Century Schoolbook"/>
                <a:ea typeface="Century Schoolbook"/>
                <a:cs typeface="Century Schoolbook"/>
                <a:sym typeface="Century Schoolbook"/>
              </a:rPr>
              <a:t> </a:t>
            </a:r>
            <a:endParaRPr sz="900">
              <a:solidFill>
                <a:srgbClr val="7F7F7F"/>
              </a:solidFill>
              <a:latin typeface="Century Schoolbook"/>
              <a:ea typeface="Century Schoolbook"/>
              <a:cs typeface="Century Schoolbook"/>
              <a:sym typeface="Century Schoolbook"/>
            </a:endParaRPr>
          </a:p>
        </p:txBody>
      </p:sp>
      <p:sp>
        <p:nvSpPr>
          <p:cNvPr id="25" name="Google Shape;508;p29"/>
          <p:cNvSpPr/>
          <p:nvPr/>
        </p:nvSpPr>
        <p:spPr>
          <a:xfrm>
            <a:off x="5158720" y="1778137"/>
            <a:ext cx="2446187" cy="883506"/>
          </a:xfrm>
          <a:prstGeom prst="rect">
            <a:avLst/>
          </a:prstGeom>
          <a:noFill/>
          <a:ln>
            <a:noFill/>
          </a:ln>
        </p:spPr>
        <p:txBody>
          <a:bodyPr spcFirstLastPara="1" wrap="square" lIns="68550" tIns="34275" rIns="68550" bIns="34275" anchor="t" anchorCtr="0">
            <a:noAutofit/>
          </a:bodyPr>
          <a:lstStyle/>
          <a:p>
            <a:pPr marL="0" marR="0" lvl="0" indent="0" algn="r" rtl="0">
              <a:lnSpc>
                <a:spcPct val="120000"/>
              </a:lnSpc>
              <a:spcBef>
                <a:spcPts val="0"/>
              </a:spcBef>
              <a:spcAft>
                <a:spcPts val="0"/>
              </a:spcAft>
              <a:buClr>
                <a:srgbClr val="7F7F7F"/>
              </a:buClr>
              <a:buSzPts val="900"/>
              <a:buFont typeface="Arial"/>
              <a:buNone/>
            </a:pPr>
            <a:r>
              <a:rPr lang="en-IN" sz="900" dirty="0" smtClean="0">
                <a:solidFill>
                  <a:srgbClr val="7F7F7F"/>
                </a:solidFill>
                <a:latin typeface="Microsoft Yahei"/>
                <a:ea typeface="Microsoft Yahei"/>
                <a:cs typeface="Microsoft Yahei"/>
                <a:sym typeface="Microsoft Yahei"/>
              </a:rPr>
              <a:t>To  provide remainders for upcoming events and workshops that the user has registered</a:t>
            </a:r>
            <a:r>
              <a:rPr lang="tr-TR" sz="900" dirty="0" smtClean="0">
                <a:solidFill>
                  <a:srgbClr val="7F7F7F"/>
                </a:solidFill>
                <a:latin typeface="Microsoft Yahei"/>
                <a:ea typeface="Microsoft Yahei"/>
                <a:cs typeface="Microsoft Yahei"/>
                <a:sym typeface="Microsoft Yahei"/>
              </a:rPr>
              <a:t>. </a:t>
            </a:r>
            <a:endParaRPr sz="900">
              <a:solidFill>
                <a:srgbClr val="7F7F7F"/>
              </a:solidFill>
              <a:latin typeface="Microsoft Yahei"/>
              <a:ea typeface="Microsoft Yahei"/>
              <a:cs typeface="Microsoft Yahei"/>
              <a:sym typeface="Microsoft Yahei"/>
            </a:endParaRPr>
          </a:p>
        </p:txBody>
      </p:sp>
      <p:sp>
        <p:nvSpPr>
          <p:cNvPr id="26" name="Google Shape;507;p29"/>
          <p:cNvSpPr/>
          <p:nvPr/>
        </p:nvSpPr>
        <p:spPr>
          <a:xfrm>
            <a:off x="6435207" y="2815794"/>
            <a:ext cx="2025225" cy="883506"/>
          </a:xfrm>
          <a:prstGeom prst="rect">
            <a:avLst/>
          </a:prstGeom>
          <a:noFill/>
          <a:ln>
            <a:noFill/>
          </a:ln>
        </p:spPr>
        <p:txBody>
          <a:bodyPr spcFirstLastPara="1" wrap="square" lIns="68550" tIns="34275" rIns="68550" bIns="34275" anchor="t" anchorCtr="0">
            <a:noAutofit/>
          </a:bodyPr>
          <a:lstStyle/>
          <a:p>
            <a:pPr marL="0" marR="0" lvl="0" indent="0" algn="r" rtl="0">
              <a:lnSpc>
                <a:spcPct val="120000"/>
              </a:lnSpc>
              <a:spcBef>
                <a:spcPts val="0"/>
              </a:spcBef>
              <a:spcAft>
                <a:spcPts val="0"/>
              </a:spcAft>
              <a:buClr>
                <a:srgbClr val="7F7F7F"/>
              </a:buClr>
              <a:buSzPts val="900"/>
              <a:buFont typeface="Arial"/>
              <a:buNone/>
            </a:pPr>
            <a:r>
              <a:rPr lang="en-IN" sz="900" dirty="0" smtClean="0">
                <a:solidFill>
                  <a:srgbClr val="7F7F7F"/>
                </a:solidFill>
                <a:latin typeface="Microsoft Yahei"/>
                <a:ea typeface="Microsoft Yahei"/>
                <a:cs typeface="Microsoft Yahei"/>
                <a:sym typeface="Microsoft Yahei"/>
              </a:rPr>
              <a:t>To provide booking appointments feature  for users to book appointments with horticulturalists to seek guidance.   </a:t>
            </a:r>
            <a:endParaRPr sz="900">
              <a:solidFill>
                <a:srgbClr val="7F7F7F"/>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par>
                          <p:cTn id="8" fill="hold">
                            <p:stCondLst>
                              <p:cond delay="85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75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75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750"/>
                                        <p:tgtEl>
                                          <p:spTgt spid="22"/>
                                        </p:tgtEl>
                                      </p:cBhvr>
                                    </p:animEffect>
                                  </p:childTnLst>
                                </p:cTn>
                              </p:par>
                            </p:childTnLst>
                          </p:cTn>
                        </p:par>
                        <p:par>
                          <p:cTn id="21" fill="hold">
                            <p:stCondLst>
                              <p:cond delay="1600"/>
                            </p:stCondLst>
                            <p:childTnLst>
                              <p:par>
                                <p:cTn id="22" presetID="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750"/>
                                        <p:tgtEl>
                                          <p:spTgt spid="23"/>
                                        </p:tgtEl>
                                        <p:attrNameLst>
                                          <p:attrName>ppt_x</p:attrName>
                                        </p:attrNameLst>
                                      </p:cBhvr>
                                      <p:tavLst>
                                        <p:tav tm="0">
                                          <p:val>
                                            <p:strVal val="#ppt_x-1"/>
                                          </p:val>
                                        </p:tav>
                                        <p:tav tm="100000">
                                          <p:val>
                                            <p:strVal val="#ppt_x"/>
                                          </p:val>
                                        </p:tav>
                                      </p:tavLst>
                                    </p:anim>
                                  </p:childTnLst>
                                </p:cTn>
                              </p:par>
                            </p:childTnLst>
                          </p:cTn>
                        </p:par>
                        <p:par>
                          <p:cTn id="25" fill="hold">
                            <p:stCondLst>
                              <p:cond delay="2350"/>
                            </p:stCondLst>
                            <p:childTnLst>
                              <p:par>
                                <p:cTn id="26" presetID="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750"/>
                                        <p:tgtEl>
                                          <p:spTgt spid="24"/>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750"/>
                                        <p:tgtEl>
                                          <p:spTgt spid="25"/>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750"/>
                                        <p:tgtEl>
                                          <p:spTgt spid="2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CONCLUSION</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pic>
        <p:nvPicPr>
          <p:cNvPr id="117" name="Google Shape;117;p16" descr="C:\Users\Administrator\Desktop\ad3f7e530655b8c404dc0be75b2a4c05.png"/>
          <p:cNvPicPr preferRelativeResize="0"/>
          <p:nvPr/>
        </p:nvPicPr>
        <p:blipFill rotWithShape="1">
          <a:blip r:embed="rId4">
            <a:alphaModFix/>
          </a:blip>
          <a:srcRect/>
          <a:stretch/>
        </p:blipFill>
        <p:spPr>
          <a:xfrm>
            <a:off x="7294418" y="1464395"/>
            <a:ext cx="1392605" cy="1784496"/>
          </a:xfrm>
          <a:prstGeom prst="rect">
            <a:avLst/>
          </a:prstGeom>
          <a:noFill/>
          <a:ln>
            <a:noFill/>
          </a:ln>
        </p:spPr>
      </p:pic>
      <p:sp>
        <p:nvSpPr>
          <p:cNvPr id="14" name="Google Shape;66;gb5cb4c1f6c_0_49"/>
          <p:cNvSpPr/>
          <p:nvPr/>
        </p:nvSpPr>
        <p:spPr>
          <a:xfrm>
            <a:off x="90054" y="103908"/>
            <a:ext cx="978733" cy="7376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9" name="Google Shape;108;p16"/>
          <p:cNvSpPr txBox="1"/>
          <p:nvPr/>
        </p:nvSpPr>
        <p:spPr>
          <a:xfrm>
            <a:off x="1185382" y="1413437"/>
            <a:ext cx="298483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595959"/>
              </a:solidFill>
              <a:latin typeface="Century Schoolbook"/>
              <a:ea typeface="Century Schoolbook"/>
              <a:cs typeface="Century Schoolbook"/>
              <a:sym typeface="Century Schoolbook"/>
            </a:endParaRPr>
          </a:p>
        </p:txBody>
      </p:sp>
      <p:sp>
        <p:nvSpPr>
          <p:cNvPr id="11" name="TextBox 10"/>
          <p:cNvSpPr txBox="1"/>
          <p:nvPr/>
        </p:nvSpPr>
        <p:spPr>
          <a:xfrm>
            <a:off x="803564" y="1537855"/>
            <a:ext cx="4308763" cy="307777"/>
          </a:xfrm>
          <a:prstGeom prst="rect">
            <a:avLst/>
          </a:prstGeom>
          <a:noFill/>
        </p:spPr>
        <p:txBody>
          <a:bodyPr wrap="square" rtlCol="0">
            <a:spAutoFit/>
          </a:bodyPr>
          <a:lstStyle/>
          <a:p>
            <a:endParaRPr lang="en-US" dirty="0"/>
          </a:p>
        </p:txBody>
      </p:sp>
      <p:sp>
        <p:nvSpPr>
          <p:cNvPr id="12" name="Rectangle 11"/>
          <p:cNvSpPr/>
          <p:nvPr/>
        </p:nvSpPr>
        <p:spPr>
          <a:xfrm>
            <a:off x="450273" y="1503218"/>
            <a:ext cx="6407727" cy="1708160"/>
          </a:xfrm>
          <a:prstGeom prst="rect">
            <a:avLst/>
          </a:prstGeom>
        </p:spPr>
        <p:txBody>
          <a:bodyPr wrap="square">
            <a:spAutoFit/>
          </a:bodyPr>
          <a:lstStyle/>
          <a:p>
            <a:pPr marL="0" lvl="0" indent="0">
              <a:lnSpc>
                <a:spcPct val="150000"/>
              </a:lnSpc>
              <a:spcAft>
                <a:spcPts val="1200"/>
              </a:spcAft>
              <a:buNone/>
            </a:pPr>
            <a:r>
              <a:rPr lang="en-IN" dirty="0" smtClean="0">
                <a:solidFill>
                  <a:schemeClr val="tx1">
                    <a:lumMod val="65000"/>
                    <a:lumOff val="35000"/>
                  </a:schemeClr>
                </a:solidFill>
              </a:rPr>
              <a:t>Cultive is just a one stop destination for the gardening enthusiasts where the user can learn, buy, attend workshops and engage themselves with likeminded people who are having passion for gardening, etc. Out of many information that is available on the internet that may be misleading, user can learn and seek guidance from professional horticulturalists.</a:t>
            </a:r>
            <a:endParaRPr lang="en-US" dirty="0">
              <a:solidFill>
                <a:schemeClr val="tx1">
                  <a:lumMod val="65000"/>
                  <a:lumOff val="35000"/>
                </a:schemeClr>
              </a:solidFill>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Google Shape;854;p37" descr="C:\Users\Administrator\Desktop\ad3f7e530655b8c404dc0be75b2a4c05.png"/>
          <p:cNvPicPr preferRelativeResize="0"/>
          <p:nvPr/>
        </p:nvPicPr>
        <p:blipFill rotWithShape="1">
          <a:blip r:embed="rId3">
            <a:alphaModFix/>
          </a:blip>
          <a:srcRect/>
          <a:stretch/>
        </p:blipFill>
        <p:spPr>
          <a:xfrm>
            <a:off x="7139" y="520316"/>
            <a:ext cx="4248472" cy="4249784"/>
          </a:xfrm>
          <a:prstGeom prst="rect">
            <a:avLst/>
          </a:prstGeom>
          <a:noFill/>
          <a:ln>
            <a:noFill/>
          </a:ln>
        </p:spPr>
      </p:pic>
      <p:cxnSp>
        <p:nvCxnSpPr>
          <p:cNvPr id="855" name="Google Shape;855;p37"/>
          <p:cNvCxnSpPr/>
          <p:nvPr/>
        </p:nvCxnSpPr>
        <p:spPr>
          <a:xfrm>
            <a:off x="4680012" y="3220616"/>
            <a:ext cx="1612533" cy="0"/>
          </a:xfrm>
          <a:prstGeom prst="straightConnector1">
            <a:avLst/>
          </a:prstGeom>
          <a:noFill/>
          <a:ln w="22225" cap="flat" cmpd="sng">
            <a:solidFill>
              <a:srgbClr val="595959"/>
            </a:solidFill>
            <a:prstDash val="solid"/>
            <a:round/>
            <a:headEnd type="oval" w="med" len="med"/>
            <a:tailEnd type="oval" w="med" len="med"/>
          </a:ln>
        </p:spPr>
      </p:cxnSp>
      <p:sp>
        <p:nvSpPr>
          <p:cNvPr id="856" name="Google Shape;856;p37"/>
          <p:cNvSpPr txBox="1"/>
          <p:nvPr/>
        </p:nvSpPr>
        <p:spPr>
          <a:xfrm>
            <a:off x="3923928" y="1071619"/>
            <a:ext cx="3096344" cy="200054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tr-TR" sz="4800" b="1" dirty="0">
                <a:solidFill>
                  <a:srgbClr val="595959"/>
                </a:solidFill>
                <a:latin typeface="Century Schoolbook"/>
                <a:ea typeface="Century Schoolbook"/>
                <a:cs typeface="Century Schoolbook"/>
                <a:sym typeface="Century Schoolbook"/>
              </a:rPr>
              <a:t>THANK</a:t>
            </a:r>
            <a:endParaRPr/>
          </a:p>
          <a:p>
            <a:pPr marL="0" marR="0" lvl="0" indent="0" algn="ctr" rtl="0">
              <a:spcBef>
                <a:spcPts val="0"/>
              </a:spcBef>
              <a:spcAft>
                <a:spcPts val="0"/>
              </a:spcAft>
              <a:buNone/>
            </a:pPr>
            <a:r>
              <a:rPr lang="tr-TR" sz="4800" b="1" dirty="0" smtClean="0">
                <a:solidFill>
                  <a:srgbClr val="595959"/>
                </a:solidFill>
                <a:latin typeface="Century Schoolbook"/>
                <a:ea typeface="Century Schoolbook"/>
                <a:cs typeface="Century Schoolbook"/>
                <a:sym typeface="Century Schoolbook"/>
              </a:rPr>
              <a:t>YOU</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39"/>
                                  </p:stCondLst>
                                  <p:childTnLst>
                                    <p:set>
                                      <p:cBhvr>
                                        <p:cTn id="6" dur="1" fill="hold">
                                          <p:stCondLst>
                                            <p:cond delay="0"/>
                                          </p:stCondLst>
                                        </p:cTn>
                                        <p:tgtEl>
                                          <p:spTgt spid="854"/>
                                        </p:tgtEl>
                                        <p:attrNameLst>
                                          <p:attrName>style.visibility</p:attrName>
                                        </p:attrNameLst>
                                      </p:cBhvr>
                                      <p:to>
                                        <p:strVal val="visible"/>
                                      </p:to>
                                    </p:set>
                                    <p:animEffect transition="in" filter="fade">
                                      <p:cBhvr>
                                        <p:cTn id="7" dur="500"/>
                                        <p:tgtEl>
                                          <p:spTgt spid="8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5"/>
                                        </p:tgtEl>
                                        <p:attrNameLst>
                                          <p:attrName>style.visibility</p:attrName>
                                        </p:attrNameLst>
                                      </p:cBhvr>
                                      <p:to>
                                        <p:strVal val="visible"/>
                                      </p:to>
                                    </p:set>
                                    <p:animEffect transition="in" filter="fade">
                                      <p:cBhvr>
                                        <p:cTn id="11" dur="500"/>
                                        <p:tgtEl>
                                          <p:spTgt spid="8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56"/>
                                        </p:tgtEl>
                                        <p:attrNameLst>
                                          <p:attrName>style.visibility</p:attrName>
                                        </p:attrNameLst>
                                      </p:cBhvr>
                                      <p:to>
                                        <p:strVal val="visible"/>
                                      </p:to>
                                    </p:set>
                                    <p:animEffect transition="in" filter="fade">
                                      <p:cBhvr>
                                        <p:cTn id="15" dur="500"/>
                                        <p:tgtEl>
                                          <p:spTgt spid="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3382006" y="105708"/>
            <a:ext cx="2959780" cy="783018"/>
          </a:xfrm>
          <a:prstGeom prst="rect">
            <a:avLst/>
          </a:prstGeom>
          <a:noFill/>
          <a:ln>
            <a:noFill/>
          </a:ln>
        </p:spPr>
      </p:pic>
      <p:sp>
        <p:nvSpPr>
          <p:cNvPr id="108" name="Google Shape;108;p16"/>
          <p:cNvSpPr txBox="1"/>
          <p:nvPr/>
        </p:nvSpPr>
        <p:spPr>
          <a:xfrm>
            <a:off x="4011709" y="298147"/>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Table of Contents</a:t>
            </a:r>
            <a:endParaRPr>
              <a:solidFill>
                <a:srgbClr val="595959"/>
              </a:solidFill>
              <a:latin typeface="Century Schoolbook"/>
              <a:ea typeface="Century Schoolbook"/>
              <a:cs typeface="Century Schoolbook"/>
              <a:sym typeface="Century Schoolbook"/>
            </a:endParaRPr>
          </a:p>
        </p:txBody>
      </p:sp>
      <p:sp>
        <p:nvSpPr>
          <p:cNvPr id="113" name="Google Shape;113;p16"/>
          <p:cNvSpPr txBox="1"/>
          <p:nvPr/>
        </p:nvSpPr>
        <p:spPr>
          <a:xfrm>
            <a:off x="1420091" y="1309402"/>
            <a:ext cx="4664692" cy="2985508"/>
          </a:xfrm>
          <a:prstGeom prst="rect">
            <a:avLst/>
          </a:prstGeom>
          <a:noFill/>
          <a:ln>
            <a:noFill/>
          </a:ln>
        </p:spPr>
        <p:txBody>
          <a:bodyPr spcFirstLastPara="1" wrap="square" lIns="68575" tIns="34275" rIns="68575" bIns="34275" anchor="t" anchorCtr="0">
            <a:noAutofit/>
          </a:bodyPr>
          <a:lstStyle/>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Abstract</a:t>
            </a:r>
            <a:endParaRPr lang="en-GB" sz="1200" b="1" dirty="0" smtClean="0">
              <a:solidFill>
                <a:srgbClr val="202124"/>
              </a:solidFill>
              <a:highlight>
                <a:srgbClr val="FFFFFF"/>
              </a:highlight>
              <a:latin typeface="Lato"/>
              <a:ea typeface="Lato"/>
              <a:cs typeface="Lato"/>
              <a:sym typeface="Lato"/>
            </a:endParaRP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Objective</a:t>
            </a:r>
            <a:endParaRPr lang="en-GB" sz="1200" b="1" dirty="0" smtClean="0">
              <a:solidFill>
                <a:srgbClr val="202124"/>
              </a:solidFill>
              <a:highlight>
                <a:srgbClr val="FFFFFF"/>
              </a:highlight>
              <a:latin typeface="Lato"/>
              <a:ea typeface="Lato"/>
              <a:cs typeface="Lato"/>
              <a:sym typeface="Lato"/>
            </a:endParaRP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Block </a:t>
            </a:r>
            <a:r>
              <a:rPr lang="en-GB" sz="1200" b="1" dirty="0" smtClean="0">
                <a:solidFill>
                  <a:srgbClr val="202124"/>
                </a:solidFill>
                <a:highlight>
                  <a:srgbClr val="FFFFFF"/>
                </a:highlight>
                <a:latin typeface="Lato"/>
                <a:ea typeface="Lato"/>
                <a:cs typeface="Lato"/>
                <a:sym typeface="Lato"/>
              </a:rPr>
              <a:t>diagram</a:t>
            </a: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Existing Solutions</a:t>
            </a:r>
            <a:endParaRPr lang="en-GB" sz="1200" b="1" dirty="0" smtClean="0">
              <a:solidFill>
                <a:srgbClr val="202124"/>
              </a:solidFill>
              <a:highlight>
                <a:srgbClr val="FFFFFF"/>
              </a:highlight>
              <a:latin typeface="Lato"/>
              <a:ea typeface="Lato"/>
              <a:cs typeface="Lato"/>
              <a:sym typeface="Lato"/>
            </a:endParaRP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Requirements</a:t>
            </a: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Features</a:t>
            </a:r>
            <a:endParaRPr lang="en-GB" sz="1200" b="1" dirty="0" smtClean="0">
              <a:solidFill>
                <a:srgbClr val="202124"/>
              </a:solidFill>
              <a:highlight>
                <a:srgbClr val="FFFFFF"/>
              </a:highlight>
              <a:latin typeface="Lato"/>
              <a:ea typeface="Lato"/>
              <a:cs typeface="Lato"/>
              <a:sym typeface="Lato"/>
            </a:endParaRP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Principle of </a:t>
            </a:r>
            <a:r>
              <a:rPr lang="en-GB" sz="1200" b="1" dirty="0" smtClean="0">
                <a:solidFill>
                  <a:srgbClr val="202124"/>
                </a:solidFill>
                <a:highlight>
                  <a:srgbClr val="FFFFFF"/>
                </a:highlight>
                <a:latin typeface="Lato"/>
                <a:ea typeface="Lato"/>
                <a:cs typeface="Lato"/>
                <a:sym typeface="Lato"/>
              </a:rPr>
              <a:t>Operation</a:t>
            </a:r>
            <a:endParaRPr lang="en-GB" sz="1200" b="1" dirty="0" smtClean="0">
              <a:solidFill>
                <a:srgbClr val="202124"/>
              </a:solidFill>
              <a:highlight>
                <a:srgbClr val="FFFFFF"/>
              </a:highlight>
              <a:latin typeface="Lato"/>
              <a:ea typeface="Lato"/>
              <a:cs typeface="Lato"/>
              <a:sym typeface="Lato"/>
            </a:endParaRP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Result</a:t>
            </a: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Market Analysis</a:t>
            </a:r>
            <a:endParaRPr lang="en-GB" sz="1200" b="1" dirty="0" smtClean="0">
              <a:solidFill>
                <a:srgbClr val="202124"/>
              </a:solidFill>
              <a:highlight>
                <a:srgbClr val="FFFFFF"/>
              </a:highlight>
              <a:latin typeface="Lato"/>
              <a:ea typeface="Lato"/>
              <a:cs typeface="Lato"/>
              <a:sym typeface="Lato"/>
            </a:endParaRP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Future Scope</a:t>
            </a:r>
          </a:p>
          <a:p>
            <a:pPr marL="457200" lvl="0" indent="-323850">
              <a:lnSpc>
                <a:spcPct val="115000"/>
              </a:lnSpc>
              <a:buClr>
                <a:srgbClr val="202124"/>
              </a:buClr>
              <a:buSzPts val="1500"/>
              <a:buFont typeface="Lato"/>
              <a:buChar char="●"/>
            </a:pPr>
            <a:r>
              <a:rPr lang="en-GB" sz="1200" b="1" dirty="0" smtClean="0">
                <a:solidFill>
                  <a:srgbClr val="202124"/>
                </a:solidFill>
                <a:highlight>
                  <a:srgbClr val="FFFFFF"/>
                </a:highlight>
                <a:latin typeface="Lato"/>
                <a:ea typeface="Lato"/>
                <a:cs typeface="Lato"/>
                <a:sym typeface="Lato"/>
              </a:rPr>
              <a:t>Conclusion</a:t>
            </a:r>
          </a:p>
          <a:p>
            <a:pPr marL="0" marR="0" lvl="0" indent="0" algn="l" rtl="0">
              <a:spcBef>
                <a:spcPts val="0"/>
              </a:spcBef>
              <a:spcAft>
                <a:spcPts val="0"/>
              </a:spcAft>
              <a:buNone/>
            </a:pPr>
            <a:endParaRPr sz="3200">
              <a:solidFill>
                <a:srgbClr val="595959"/>
              </a:solidFill>
              <a:latin typeface="Century Schoolbook"/>
              <a:ea typeface="Century Schoolbook"/>
              <a:cs typeface="Century Schoolbook"/>
              <a:sym typeface="Century Schoolbook"/>
            </a:endParaRPr>
          </a:p>
        </p:txBody>
      </p:sp>
      <p:pic>
        <p:nvPicPr>
          <p:cNvPr id="117" name="Google Shape;117;p16" descr="C:\Users\Administrator\Desktop\ad3f7e530655b8c404dc0be75b2a4c05.png"/>
          <p:cNvPicPr preferRelativeResize="0"/>
          <p:nvPr/>
        </p:nvPicPr>
        <p:blipFill rotWithShape="1">
          <a:blip r:embed="rId4">
            <a:alphaModFix/>
          </a:blip>
          <a:srcRect/>
          <a:stretch/>
        </p:blipFill>
        <p:spPr>
          <a:xfrm>
            <a:off x="7294418" y="1464395"/>
            <a:ext cx="1392605" cy="1784496"/>
          </a:xfrm>
          <a:prstGeom prst="rect">
            <a:avLst/>
          </a:prstGeom>
          <a:noFill/>
          <a:ln>
            <a:noFill/>
          </a:ln>
        </p:spPr>
      </p:pic>
      <p:sp>
        <p:nvSpPr>
          <p:cNvPr id="14" name="Google Shape;66;gb5cb4c1f6c_0_49"/>
          <p:cNvSpPr/>
          <p:nvPr/>
        </p:nvSpPr>
        <p:spPr>
          <a:xfrm>
            <a:off x="90054" y="103908"/>
            <a:ext cx="978733" cy="7376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600"/>
                                        <p:tgtEl>
                                          <p:spTgt spid="113"/>
                                        </p:tgtEl>
                                        <p:attrNameLst>
                                          <p:attrName>ppt_y</p:attrName>
                                        </p:attrNameLst>
                                      </p:cBhvr>
                                      <p:tavLst>
                                        <p:tav tm="0">
                                          <p:val>
                                            <p:strVal val="#ppt_y+1"/>
                                          </p:val>
                                        </p:tav>
                                        <p:tav tm="100000">
                                          <p:val>
                                            <p:strVal val="#ppt_y"/>
                                          </p:val>
                                        </p:tav>
                                      </p:tavLst>
                                    </p:anim>
                                  </p:childTnLst>
                                </p:cTn>
                              </p:par>
                            </p:childTnLst>
                          </p:cTn>
                        </p:par>
                        <p:par>
                          <p:cTn id="8" fill="hold">
                            <p:stCondLst>
                              <p:cond delay="600"/>
                            </p:stCondLst>
                            <p:childTnLst>
                              <p:par>
                                <p:cTn id="9" presetID="10" presetClass="entr" presetSubtype="0" fill="hold" nodeType="afterEffect">
                                  <p:stCondLst>
                                    <p:cond delay="339"/>
                                  </p:stCondLst>
                                  <p:childTnLst>
                                    <p:set>
                                      <p:cBhvr>
                                        <p:cTn id="10" dur="1" fill="hold">
                                          <p:stCondLst>
                                            <p:cond delay="0"/>
                                          </p:stCondLst>
                                        </p:cTn>
                                        <p:tgtEl>
                                          <p:spTgt spid="117"/>
                                        </p:tgtEl>
                                        <p:attrNameLst>
                                          <p:attrName>style.visibility</p:attrName>
                                        </p:attrNameLst>
                                      </p:cBhvr>
                                      <p:to>
                                        <p:strVal val="visible"/>
                                      </p:to>
                                    </p:set>
                                    <p:animEffect transition="in" filter="fade">
                                      <p:cBhvr>
                                        <p:cTn id="11"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3382006" y="105708"/>
            <a:ext cx="2959780" cy="783018"/>
          </a:xfrm>
          <a:prstGeom prst="rect">
            <a:avLst/>
          </a:prstGeom>
          <a:noFill/>
          <a:ln>
            <a:noFill/>
          </a:ln>
        </p:spPr>
      </p:pic>
      <p:sp>
        <p:nvSpPr>
          <p:cNvPr id="108" name="Google Shape;108;p16"/>
          <p:cNvSpPr txBox="1"/>
          <p:nvPr/>
        </p:nvSpPr>
        <p:spPr>
          <a:xfrm>
            <a:off x="4011709" y="298147"/>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ABSTRACT</a:t>
            </a:r>
            <a:endParaRPr>
              <a:solidFill>
                <a:srgbClr val="595959"/>
              </a:solidFill>
              <a:latin typeface="Century Schoolbook"/>
              <a:ea typeface="Century Schoolbook"/>
              <a:cs typeface="Century Schoolbook"/>
              <a:sym typeface="Century Schoolbook"/>
            </a:endParaRPr>
          </a:p>
        </p:txBody>
      </p:sp>
      <p:pic>
        <p:nvPicPr>
          <p:cNvPr id="117" name="Google Shape;117;p16" descr="C:\Users\Administrator\Desktop\ad3f7e530655b8c404dc0be75b2a4c05.png"/>
          <p:cNvPicPr preferRelativeResize="0"/>
          <p:nvPr/>
        </p:nvPicPr>
        <p:blipFill rotWithShape="1">
          <a:blip r:embed="rId4">
            <a:alphaModFix/>
          </a:blip>
          <a:srcRect/>
          <a:stretch/>
        </p:blipFill>
        <p:spPr>
          <a:xfrm>
            <a:off x="7294418" y="1464395"/>
            <a:ext cx="1392605" cy="1784496"/>
          </a:xfrm>
          <a:prstGeom prst="rect">
            <a:avLst/>
          </a:prstGeom>
          <a:noFill/>
          <a:ln>
            <a:noFill/>
          </a:ln>
        </p:spPr>
      </p:pic>
      <p:sp>
        <p:nvSpPr>
          <p:cNvPr id="14" name="Google Shape;66;gb5cb4c1f6c_0_49"/>
          <p:cNvSpPr/>
          <p:nvPr/>
        </p:nvSpPr>
        <p:spPr>
          <a:xfrm>
            <a:off x="90054" y="103908"/>
            <a:ext cx="978733" cy="7376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434219"/>
            <a:ext cx="6219873" cy="584775"/>
          </a:xfrm>
          <a:prstGeom prst="rect">
            <a:avLst/>
          </a:prstGeom>
          <a:noFill/>
          <a:ln>
            <a:noFill/>
          </a:ln>
        </p:spPr>
        <p:txBody>
          <a:bodyPr spcFirstLastPara="1" wrap="square" lIns="91425" tIns="45700" rIns="91425" bIns="45700" anchor="t" anchorCtr="0">
            <a:noAutofit/>
          </a:bodyPr>
          <a:lstStyle/>
          <a:p>
            <a:pPr lvl="0"/>
            <a:r>
              <a:rPr lang="en-US" dirty="0" smtClean="0">
                <a:solidFill>
                  <a:srgbClr val="595959"/>
                </a:solidFill>
                <a:latin typeface="Century Schoolbook"/>
                <a:ea typeface="Century Schoolbook"/>
                <a:cs typeface="Century Schoolbook"/>
                <a:sym typeface="Century Schoolbook"/>
              </a:rPr>
              <a:t>During the global pandemic, lockdown restrictions took effect, and panic buying cleared supermarket shelves, home gardening experienced a well-publicized boom. We all realized that these days’ fruits, veggies are doing more harm than good because of the chemicals being used. Pandemic made us learn the importance of a healthy lifestyle and the demand for small space gardening, rooftop gardening has increased tremendously. But not everyone is an expert in growing plants. Plants need proper nutrition as well. Our project idea is called Cultive – Learn and Buy Plants Online, A one-stop destination for gardening. The main aim of our project  is to provide a platform where the user can gain knowledge about plants, also can buy plants, gardening equipment, and many more. The slogan behind the idea is to make people realize gardening is not as hard as it seems if it is done in the right way with proper guidance.</a:t>
            </a:r>
            <a:endParaRPr>
              <a:solidFill>
                <a:srgbClr val="595959"/>
              </a:solidFill>
              <a:latin typeface="Century Schoolbook"/>
              <a:ea typeface="Century Schoolbook"/>
              <a:cs typeface="Century Schoolbook"/>
              <a:sym typeface="Century Schoolbook"/>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OBJECTIVE</a:t>
            </a:r>
            <a:endParaRPr>
              <a:solidFill>
                <a:srgbClr val="595959"/>
              </a:solidFill>
              <a:latin typeface="Century Schoolbook"/>
              <a:ea typeface="Century Schoolbook"/>
              <a:cs typeface="Century Schoolbook"/>
              <a:sym typeface="Century Schoolbook"/>
            </a:endParaRPr>
          </a:p>
        </p:txBody>
      </p:sp>
      <p:pic>
        <p:nvPicPr>
          <p:cNvPr id="117" name="Google Shape;117;p16" descr="C:\Users\Administrator\Desktop\ad3f7e530655b8c404dc0be75b2a4c05.png"/>
          <p:cNvPicPr preferRelativeResize="0"/>
          <p:nvPr/>
        </p:nvPicPr>
        <p:blipFill rotWithShape="1">
          <a:blip r:embed="rId4">
            <a:alphaModFix/>
          </a:blip>
          <a:srcRect/>
          <a:stretch/>
        </p:blipFill>
        <p:spPr>
          <a:xfrm>
            <a:off x="7294418" y="1464395"/>
            <a:ext cx="1392605" cy="1784496"/>
          </a:xfrm>
          <a:prstGeom prst="rect">
            <a:avLst/>
          </a:prstGeom>
          <a:noFill/>
          <a:ln>
            <a:noFill/>
          </a:ln>
        </p:spPr>
      </p:pic>
      <p:sp>
        <p:nvSpPr>
          <p:cNvPr id="14" name="Google Shape;66;gb5cb4c1f6c_0_49"/>
          <p:cNvSpPr/>
          <p:nvPr/>
        </p:nvSpPr>
        <p:spPr>
          <a:xfrm>
            <a:off x="90054" y="103908"/>
            <a:ext cx="978733" cy="7376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r>
              <a:rPr lang="en-US" smtClean="0">
                <a:solidFill>
                  <a:srgbClr val="595959"/>
                </a:solidFill>
                <a:latin typeface="Century Schoolbook"/>
                <a:ea typeface="Century Schoolbook"/>
                <a:cs typeface="Century Schoolbook"/>
                <a:sym typeface="Century Schoolbook"/>
              </a:rPr>
              <a:t>Gardening requires knowledge about how to treat and grow different plants, treat diseases, etc. Though, there are many websites available on the internet where the user can gain knowledge and buy plants. However, there is no specific website available, that is completely dedicated to gardening enthusiasts to learn about plants, buy different plant products, attend workshops to gain knowledge, etc. Overall, The main aim is to provide a one-stop destination for gardening.</a:t>
            </a:r>
            <a:endParaRPr>
              <a:solidFill>
                <a:srgbClr val="595959"/>
              </a:solidFill>
              <a:latin typeface="Century Schoolbook"/>
              <a:ea typeface="Century Schoolbook"/>
              <a:cs typeface="Century Schoolbook"/>
              <a:sym typeface="Century Schoolbook"/>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7406" y="392717"/>
            <a:ext cx="3187326" cy="783018"/>
          </a:xfrm>
          <a:prstGeom prst="rect">
            <a:avLst/>
          </a:prstGeom>
          <a:noFill/>
          <a:ln>
            <a:noFill/>
          </a:ln>
        </p:spPr>
      </p:pic>
      <p:sp>
        <p:nvSpPr>
          <p:cNvPr id="108" name="Google Shape;108;p16"/>
          <p:cNvSpPr txBox="1"/>
          <p:nvPr/>
        </p:nvSpPr>
        <p:spPr>
          <a:xfrm>
            <a:off x="3415964" y="589092"/>
            <a:ext cx="240987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EXISTING SOLUTIONS</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pic>
        <p:nvPicPr>
          <p:cNvPr id="117" name="Google Shape;117;p16" descr="C:\Users\Administrator\Desktop\ad3f7e530655b8c404dc0be75b2a4c05.png"/>
          <p:cNvPicPr preferRelativeResize="0"/>
          <p:nvPr/>
        </p:nvPicPr>
        <p:blipFill rotWithShape="1">
          <a:blip r:embed="rId4">
            <a:alphaModFix/>
          </a:blip>
          <a:srcRect/>
          <a:stretch/>
        </p:blipFill>
        <p:spPr>
          <a:xfrm>
            <a:off x="7294418" y="1464395"/>
            <a:ext cx="1392605" cy="1784496"/>
          </a:xfrm>
          <a:prstGeom prst="rect">
            <a:avLst/>
          </a:prstGeom>
          <a:noFill/>
          <a:ln>
            <a:noFill/>
          </a:ln>
        </p:spPr>
      </p:pic>
      <p:sp>
        <p:nvSpPr>
          <p:cNvPr id="14" name="Google Shape;66;gb5cb4c1f6c_0_49"/>
          <p:cNvSpPr/>
          <p:nvPr/>
        </p:nvSpPr>
        <p:spPr>
          <a:xfrm>
            <a:off x="90054" y="103908"/>
            <a:ext cx="978733" cy="7376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9" name="Google Shape;108;p16"/>
          <p:cNvSpPr txBox="1"/>
          <p:nvPr/>
        </p:nvSpPr>
        <p:spPr>
          <a:xfrm>
            <a:off x="644235" y="1413437"/>
            <a:ext cx="6262255" cy="584775"/>
          </a:xfrm>
          <a:prstGeom prst="rect">
            <a:avLst/>
          </a:prstGeom>
          <a:noFill/>
          <a:ln>
            <a:noFill/>
          </a:ln>
        </p:spPr>
        <p:txBody>
          <a:bodyPr spcFirstLastPara="1" wrap="square" lIns="91425" tIns="45700" rIns="91425" bIns="45700" anchor="t" anchorCtr="0">
            <a:noAutofit/>
          </a:bodyPr>
          <a:lstStyle/>
          <a:p>
            <a:r>
              <a:rPr lang="en-US" dirty="0" smtClean="0">
                <a:solidFill>
                  <a:schemeClr val="tx1">
                    <a:lumMod val="65000"/>
                    <a:lumOff val="35000"/>
                  </a:schemeClr>
                </a:solidFill>
                <a:latin typeface="Varela Round" charset="-79"/>
                <a:cs typeface="Varela Round" charset="-79"/>
              </a:rPr>
              <a:t>Amazon and </a:t>
            </a:r>
            <a:r>
              <a:rPr lang="en-US" dirty="0" smtClean="0">
                <a:solidFill>
                  <a:schemeClr val="tx1">
                    <a:lumMod val="65000"/>
                    <a:lumOff val="35000"/>
                  </a:schemeClr>
                </a:solidFill>
                <a:latin typeface="Varela Round" charset="-79"/>
                <a:cs typeface="Varela Round" charset="-79"/>
              </a:rPr>
              <a:t>Flipkart </a:t>
            </a:r>
            <a:r>
              <a:rPr lang="en-US" dirty="0" smtClean="0">
                <a:solidFill>
                  <a:schemeClr val="tx1">
                    <a:lumMod val="65000"/>
                    <a:lumOff val="35000"/>
                  </a:schemeClr>
                </a:solidFill>
                <a:latin typeface="Varela Round" charset="-79"/>
                <a:cs typeface="Varela Round" charset="-79"/>
              </a:rPr>
              <a:t>are some of the E-Commerce sites which provide plant seeds, fertilizers, Pots and pesticides but they </a:t>
            </a:r>
            <a:r>
              <a:rPr lang="en-US" dirty="0" smtClean="0">
                <a:solidFill>
                  <a:schemeClr val="tx1">
                    <a:lumMod val="65000"/>
                    <a:lumOff val="35000"/>
                  </a:schemeClr>
                </a:solidFill>
                <a:latin typeface="Varela Round" charset="-79"/>
                <a:cs typeface="Varela Round" charset="-79"/>
              </a:rPr>
              <a:t>do not </a:t>
            </a:r>
            <a:r>
              <a:rPr lang="en-US" dirty="0" smtClean="0">
                <a:solidFill>
                  <a:schemeClr val="tx1">
                    <a:lumMod val="65000"/>
                    <a:lumOff val="35000"/>
                  </a:schemeClr>
                </a:solidFill>
                <a:latin typeface="Varela Round" charset="-79"/>
                <a:cs typeface="Varela Round" charset="-79"/>
              </a:rPr>
              <a:t>provide the information regarding how to grow and maintain the plants according to it’s particular season</a:t>
            </a:r>
            <a:r>
              <a:rPr lang="en-US" dirty="0" smtClean="0">
                <a:solidFill>
                  <a:schemeClr val="tx1">
                    <a:lumMod val="65000"/>
                    <a:lumOff val="35000"/>
                  </a:schemeClr>
                </a:solidFill>
                <a:latin typeface="Varela Round" charset="-79"/>
                <a:cs typeface="Varela Round" charset="-79"/>
              </a:rPr>
              <a:t>.</a:t>
            </a:r>
          </a:p>
          <a:p>
            <a:endParaRPr lang="en-US" dirty="0" smtClean="0">
              <a:solidFill>
                <a:schemeClr val="tx1">
                  <a:lumMod val="65000"/>
                  <a:lumOff val="35000"/>
                </a:schemeClr>
              </a:solidFill>
              <a:latin typeface="Varela Round" charset="-79"/>
              <a:cs typeface="Varela Round" charset="-79"/>
            </a:endParaRPr>
          </a:p>
          <a:p>
            <a:r>
              <a:rPr lang="en-US" u="sng" dirty="0" smtClean="0">
                <a:solidFill>
                  <a:schemeClr val="tx1">
                    <a:lumMod val="65000"/>
                    <a:lumOff val="35000"/>
                  </a:schemeClr>
                </a:solidFill>
                <a:latin typeface="Varela Round" charset="-79"/>
                <a:cs typeface="Varela Round" charset="-79"/>
              </a:rPr>
              <a:t>DRAWBACKS</a:t>
            </a:r>
          </a:p>
          <a:p>
            <a:pPr>
              <a:buFont typeface="Wingdings" pitchFamily="2" charset="2"/>
              <a:buChar char="Ø"/>
            </a:pPr>
            <a:r>
              <a:rPr lang="en-US" dirty="0" smtClean="0">
                <a:solidFill>
                  <a:schemeClr val="tx1">
                    <a:lumMod val="65000"/>
                    <a:lumOff val="35000"/>
                  </a:schemeClr>
                </a:solidFill>
                <a:latin typeface="Varela Round" charset="-79"/>
                <a:cs typeface="Varela Round" charset="-79"/>
              </a:rPr>
              <a:t>Too many websites provide different information which sometimes may be misleading.</a:t>
            </a:r>
            <a:endParaRPr lang="en-US" dirty="0" smtClean="0">
              <a:solidFill>
                <a:schemeClr val="tx1">
                  <a:lumMod val="65000"/>
                  <a:lumOff val="35000"/>
                </a:schemeClr>
              </a:solidFill>
              <a:latin typeface="Varela Round" charset="-79"/>
              <a:cs typeface="Varela Round" charset="-79"/>
            </a:endParaRPr>
          </a:p>
          <a:p>
            <a:pPr>
              <a:buFont typeface="Wingdings" pitchFamily="2" charset="2"/>
              <a:buChar char="Ø"/>
            </a:pPr>
            <a:r>
              <a:rPr lang="en-IN" dirty="0" smtClean="0">
                <a:solidFill>
                  <a:schemeClr val="tx1">
                    <a:lumMod val="65000"/>
                    <a:lumOff val="35000"/>
                  </a:schemeClr>
                </a:solidFill>
                <a:latin typeface="Varela Round" charset="-79"/>
                <a:cs typeface="Varela Round" charset="-79"/>
              </a:rPr>
              <a:t>E-commerce sites do sell products related to plants but do not provide any information regarding the use. For example: Amazon do sell plants seeds but doesn’t tell how to take care of those plants, fertilizers that are required for specific plant</a:t>
            </a:r>
            <a:r>
              <a:rPr lang="en-IN" dirty="0" smtClean="0">
                <a:solidFill>
                  <a:schemeClr val="tx1"/>
                </a:solidFill>
                <a:latin typeface="Varela Round" charset="-79"/>
                <a:cs typeface="Varela Round" charset="-79"/>
              </a:rPr>
              <a:t>.</a:t>
            </a:r>
            <a:endParaRPr lang="en-US" dirty="0">
              <a:solidFill>
                <a:schemeClr val="tx1"/>
              </a:solidFill>
              <a:latin typeface="Varela Round" charset="-79"/>
              <a:cs typeface="Varela Round" charset="-79"/>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BLOCK DIAGRAM</a:t>
            </a:r>
            <a:endParaRPr>
              <a:solidFill>
                <a:srgbClr val="595959"/>
              </a:solidFill>
              <a:latin typeface="Century Schoolbook"/>
              <a:ea typeface="Century Schoolbook"/>
              <a:cs typeface="Century Schoolbook"/>
              <a:sym typeface="Century Schoolbook"/>
            </a:endParaRPr>
          </a:p>
        </p:txBody>
      </p:sp>
      <p:pic>
        <p:nvPicPr>
          <p:cNvPr id="117" name="Google Shape;117;p16" descr="C:\Users\Administrator\Desktop\ad3f7e530655b8c404dc0be75b2a4c05.png"/>
          <p:cNvPicPr preferRelativeResize="0"/>
          <p:nvPr/>
        </p:nvPicPr>
        <p:blipFill rotWithShape="1">
          <a:blip r:embed="rId4">
            <a:alphaModFix/>
          </a:blip>
          <a:srcRect/>
          <a:stretch/>
        </p:blipFill>
        <p:spPr>
          <a:xfrm>
            <a:off x="7294418" y="1464395"/>
            <a:ext cx="1392605" cy="1784496"/>
          </a:xfrm>
          <a:prstGeom prst="rect">
            <a:avLst/>
          </a:prstGeom>
          <a:noFill/>
          <a:ln>
            <a:noFill/>
          </a:ln>
        </p:spPr>
      </p:pic>
      <p:sp>
        <p:nvSpPr>
          <p:cNvPr id="14" name="Google Shape;66;gb5cb4c1f6c_0_49"/>
          <p:cNvSpPr/>
          <p:nvPr/>
        </p:nvSpPr>
        <p:spPr>
          <a:xfrm>
            <a:off x="90054" y="103908"/>
            <a:ext cx="978733" cy="7376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pic>
        <p:nvPicPr>
          <p:cNvPr id="1026" name="Picture 2"/>
          <p:cNvPicPr>
            <a:picLocks noChangeAspect="1" noChangeArrowheads="1"/>
          </p:cNvPicPr>
          <p:nvPr/>
        </p:nvPicPr>
        <p:blipFill>
          <a:blip r:embed="rId6"/>
          <a:srcRect/>
          <a:stretch>
            <a:fillRect/>
          </a:stretch>
        </p:blipFill>
        <p:spPr bwMode="auto">
          <a:xfrm>
            <a:off x="536695" y="1253836"/>
            <a:ext cx="6734631" cy="3461903"/>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REQUIREMENTS </a:t>
            </a:r>
            <a:endParaRPr>
              <a:solidFill>
                <a:srgbClr val="595959"/>
              </a:solidFill>
              <a:latin typeface="Century Schoolbook"/>
              <a:ea typeface="Century Schoolbook"/>
              <a:cs typeface="Century Schoolbook"/>
              <a:sym typeface="Century Schoolbook"/>
            </a:endParaRPr>
          </a:p>
        </p:txBody>
      </p:sp>
      <p:pic>
        <p:nvPicPr>
          <p:cNvPr id="117" name="Google Shape;117;p16" descr="C:\Users\Administrator\Desktop\ad3f7e530655b8c404dc0be75b2a4c05.png"/>
          <p:cNvPicPr preferRelativeResize="0"/>
          <p:nvPr/>
        </p:nvPicPr>
        <p:blipFill rotWithShape="1">
          <a:blip r:embed="rId4">
            <a:alphaModFix/>
          </a:blip>
          <a:srcRect/>
          <a:stretch/>
        </p:blipFill>
        <p:spPr>
          <a:xfrm>
            <a:off x="7294418" y="1464395"/>
            <a:ext cx="1392605" cy="1784496"/>
          </a:xfrm>
          <a:prstGeom prst="rect">
            <a:avLst/>
          </a:prstGeom>
          <a:noFill/>
          <a:ln>
            <a:noFill/>
          </a:ln>
        </p:spPr>
      </p:pic>
      <p:sp>
        <p:nvSpPr>
          <p:cNvPr id="14" name="Google Shape;66;gb5cb4c1f6c_0_49"/>
          <p:cNvSpPr/>
          <p:nvPr/>
        </p:nvSpPr>
        <p:spPr>
          <a:xfrm>
            <a:off x="90054" y="103908"/>
            <a:ext cx="978733" cy="7376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8" name="Rectangle 7"/>
          <p:cNvSpPr/>
          <p:nvPr/>
        </p:nvSpPr>
        <p:spPr>
          <a:xfrm>
            <a:off x="928254" y="1974273"/>
            <a:ext cx="5985164" cy="1826654"/>
          </a:xfrm>
          <a:prstGeom prst="rect">
            <a:avLst/>
          </a:prstGeom>
        </p:spPr>
        <p:txBody>
          <a:bodyPr wrap="square">
            <a:spAutoFit/>
          </a:bodyPr>
          <a:lstStyle/>
          <a:p>
            <a:pPr marL="457200" lvl="0" indent="-323850">
              <a:lnSpc>
                <a:spcPct val="115000"/>
              </a:lnSpc>
              <a:buClr>
                <a:srgbClr val="202124"/>
              </a:buClr>
              <a:buSzPts val="1500"/>
              <a:buFont typeface="Lato"/>
              <a:buChar char="●"/>
            </a:pPr>
            <a:r>
              <a:rPr lang="en-IN" b="1" dirty="0" smtClean="0">
                <a:solidFill>
                  <a:srgbClr val="202124"/>
                </a:solidFill>
                <a:highlight>
                  <a:srgbClr val="FFFFFF"/>
                </a:highlight>
                <a:latin typeface="Lato"/>
                <a:ea typeface="Lato"/>
                <a:cs typeface="Lato"/>
                <a:sym typeface="Lato"/>
              </a:rPr>
              <a:t>HTML</a:t>
            </a:r>
          </a:p>
          <a:p>
            <a:pPr marL="457200" lvl="0" indent="-323850">
              <a:lnSpc>
                <a:spcPct val="115000"/>
              </a:lnSpc>
              <a:buClr>
                <a:srgbClr val="202124"/>
              </a:buClr>
              <a:buSzPts val="1500"/>
              <a:buFont typeface="Lato"/>
              <a:buChar char="●"/>
            </a:pPr>
            <a:r>
              <a:rPr lang="en-IN" b="1" dirty="0" smtClean="0">
                <a:solidFill>
                  <a:srgbClr val="202124"/>
                </a:solidFill>
                <a:highlight>
                  <a:srgbClr val="FFFFFF"/>
                </a:highlight>
                <a:latin typeface="Lato"/>
                <a:ea typeface="Lato"/>
                <a:cs typeface="Lato"/>
                <a:sym typeface="Lato"/>
              </a:rPr>
              <a:t>CSS</a:t>
            </a:r>
          </a:p>
          <a:p>
            <a:pPr marL="457200" lvl="0" indent="-323850">
              <a:lnSpc>
                <a:spcPct val="115000"/>
              </a:lnSpc>
              <a:buClr>
                <a:srgbClr val="202124"/>
              </a:buClr>
              <a:buSzPts val="1500"/>
              <a:buFont typeface="Lato"/>
              <a:buChar char="●"/>
            </a:pPr>
            <a:r>
              <a:rPr lang="en-IN" b="1" dirty="0" smtClean="0">
                <a:solidFill>
                  <a:srgbClr val="202124"/>
                </a:solidFill>
                <a:highlight>
                  <a:srgbClr val="FFFFFF"/>
                </a:highlight>
                <a:latin typeface="Lato"/>
                <a:ea typeface="Lato"/>
                <a:cs typeface="Lato"/>
                <a:sym typeface="Lato"/>
              </a:rPr>
              <a:t>BOOTSTRAP</a:t>
            </a:r>
          </a:p>
          <a:p>
            <a:pPr marL="457200" lvl="0" indent="-323850">
              <a:lnSpc>
                <a:spcPct val="115000"/>
              </a:lnSpc>
              <a:buClr>
                <a:srgbClr val="202124"/>
              </a:buClr>
              <a:buSzPts val="1500"/>
              <a:buFont typeface="Lato"/>
              <a:buChar char="●"/>
            </a:pPr>
            <a:r>
              <a:rPr lang="en-IN" b="1" dirty="0" smtClean="0">
                <a:solidFill>
                  <a:srgbClr val="202124"/>
                </a:solidFill>
                <a:highlight>
                  <a:srgbClr val="FFFFFF"/>
                </a:highlight>
                <a:latin typeface="Lato"/>
                <a:ea typeface="Lato"/>
                <a:cs typeface="Lato"/>
                <a:sym typeface="Lato"/>
              </a:rPr>
              <a:t>NODEJS </a:t>
            </a:r>
          </a:p>
          <a:p>
            <a:pPr marL="457200" lvl="0" indent="-323850">
              <a:lnSpc>
                <a:spcPct val="115000"/>
              </a:lnSpc>
              <a:buClr>
                <a:srgbClr val="202124"/>
              </a:buClr>
              <a:buSzPts val="1500"/>
              <a:buFont typeface="Lato"/>
              <a:buChar char="●"/>
            </a:pPr>
            <a:r>
              <a:rPr lang="en-IN" b="1" dirty="0" smtClean="0">
                <a:solidFill>
                  <a:srgbClr val="202124"/>
                </a:solidFill>
                <a:highlight>
                  <a:srgbClr val="FFFFFF"/>
                </a:highlight>
                <a:latin typeface="Lato"/>
                <a:ea typeface="Lato"/>
                <a:cs typeface="Lato"/>
                <a:sym typeface="Lato"/>
              </a:rPr>
              <a:t>EXPRESS JS </a:t>
            </a:r>
          </a:p>
          <a:p>
            <a:pPr marL="457200" lvl="0" indent="-323850">
              <a:lnSpc>
                <a:spcPct val="115000"/>
              </a:lnSpc>
              <a:buClr>
                <a:srgbClr val="202124"/>
              </a:buClr>
              <a:buSzPts val="1500"/>
              <a:buFont typeface="Lato"/>
              <a:buChar char="●"/>
            </a:pPr>
            <a:r>
              <a:rPr lang="en-IN" b="1" dirty="0" smtClean="0">
                <a:solidFill>
                  <a:srgbClr val="202124"/>
                </a:solidFill>
                <a:highlight>
                  <a:srgbClr val="FFFFFF"/>
                </a:highlight>
                <a:latin typeface="Lato"/>
                <a:ea typeface="Lato"/>
                <a:cs typeface="Lato"/>
                <a:sym typeface="Lato"/>
              </a:rPr>
              <a:t>MONGO DB</a:t>
            </a:r>
          </a:p>
          <a:p>
            <a:pPr marL="457200" lvl="0" indent="-323850">
              <a:lnSpc>
                <a:spcPct val="115000"/>
              </a:lnSpc>
              <a:buClr>
                <a:srgbClr val="202124"/>
              </a:buClr>
              <a:buSzPts val="1500"/>
              <a:buFont typeface="Lato"/>
              <a:buChar char="●"/>
            </a:pPr>
            <a:r>
              <a:rPr lang="en-IN" b="1" dirty="0" smtClean="0">
                <a:solidFill>
                  <a:srgbClr val="202124"/>
                </a:solidFill>
                <a:highlight>
                  <a:srgbClr val="FFFFFF"/>
                </a:highlight>
                <a:latin typeface="Lato"/>
                <a:ea typeface="Lato"/>
                <a:cs typeface="Lato"/>
                <a:sym typeface="Lato"/>
              </a:rPr>
              <a:t>RAZOR PAY</a:t>
            </a:r>
            <a:endParaRPr lang="en-US" b="1" dirty="0" smtClean="0">
              <a:solidFill>
                <a:srgbClr val="202124"/>
              </a:solidFill>
              <a:highlight>
                <a:srgbClr val="FFFFFF"/>
              </a:highlight>
              <a:latin typeface="Lato"/>
              <a:ea typeface="Lato"/>
              <a:cs typeface="Lato"/>
              <a:sym typeface="Lato"/>
            </a:endParaRPr>
          </a:p>
        </p:txBody>
      </p:sp>
      <p:sp>
        <p:nvSpPr>
          <p:cNvPr id="9" name="Google Shape;108;p16"/>
          <p:cNvSpPr txBox="1"/>
          <p:nvPr/>
        </p:nvSpPr>
        <p:spPr>
          <a:xfrm>
            <a:off x="1185382" y="1413437"/>
            <a:ext cx="298483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Software Requirements:</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47582" y="568310"/>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   FEATURES</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sp>
        <p:nvSpPr>
          <p:cNvPr id="14" name="Google Shape;66;gb5cb4c1f6c_0_49"/>
          <p:cNvSpPr/>
          <p:nvPr/>
        </p:nvSpPr>
        <p:spPr>
          <a:xfrm>
            <a:off x="90054" y="103908"/>
            <a:ext cx="978733" cy="73763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9" name="Google Shape;108;p16"/>
          <p:cNvSpPr txBox="1"/>
          <p:nvPr/>
        </p:nvSpPr>
        <p:spPr>
          <a:xfrm>
            <a:off x="1185382" y="1413437"/>
            <a:ext cx="298483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sp>
        <p:nvSpPr>
          <p:cNvPr id="10" name="Google Shape;148;p19"/>
          <p:cNvSpPr/>
          <p:nvPr/>
        </p:nvSpPr>
        <p:spPr>
          <a:xfrm rot="-2455107">
            <a:off x="926502" y="1665818"/>
            <a:ext cx="1638002" cy="1792652"/>
          </a:xfrm>
          <a:custGeom>
            <a:avLst/>
            <a:gdLst/>
            <a:ahLst/>
            <a:cxnLst/>
            <a:rect l="l" t="t" r="r" b="b"/>
            <a:pathLst>
              <a:path w="1990924" h="2214047" extrusionOk="0">
                <a:moveTo>
                  <a:pt x="1551439" y="575028"/>
                </a:moveTo>
                <a:lnTo>
                  <a:pt x="1810111" y="443740"/>
                </a:lnTo>
                <a:cubicBezTo>
                  <a:pt x="1916702" y="411615"/>
                  <a:pt x="1999643" y="604546"/>
                  <a:pt x="1988879" y="682456"/>
                </a:cubicBezTo>
                <a:cubicBezTo>
                  <a:pt x="1978115" y="760366"/>
                  <a:pt x="1855917" y="833066"/>
                  <a:pt x="1745529" y="911202"/>
                </a:cubicBezTo>
                <a:cubicBezTo>
                  <a:pt x="1780804" y="1041249"/>
                  <a:pt x="1780804" y="1178345"/>
                  <a:pt x="1745529" y="1308392"/>
                </a:cubicBezTo>
                <a:cubicBezTo>
                  <a:pt x="1826646" y="1384641"/>
                  <a:pt x="1972296" y="1459228"/>
                  <a:pt x="1988879" y="1537138"/>
                </a:cubicBezTo>
                <a:cubicBezTo>
                  <a:pt x="2005462" y="1615048"/>
                  <a:pt x="1917933" y="1757949"/>
                  <a:pt x="1845026" y="1775854"/>
                </a:cubicBezTo>
                <a:cubicBezTo>
                  <a:pt x="1772119" y="1793759"/>
                  <a:pt x="1679522" y="1697359"/>
                  <a:pt x="1551439" y="1644566"/>
                </a:cubicBezTo>
                <a:cubicBezTo>
                  <a:pt x="1456452" y="1740139"/>
                  <a:pt x="1337724" y="1808687"/>
                  <a:pt x="1207462" y="1843161"/>
                </a:cubicBezTo>
                <a:cubicBezTo>
                  <a:pt x="1181987" y="1951534"/>
                  <a:pt x="1188815" y="2112640"/>
                  <a:pt x="1131037" y="2168281"/>
                </a:cubicBezTo>
                <a:cubicBezTo>
                  <a:pt x="1073259" y="2223922"/>
                  <a:pt x="912751" y="2231196"/>
                  <a:pt x="860792" y="2177009"/>
                </a:cubicBezTo>
                <a:cubicBezTo>
                  <a:pt x="808833" y="2122822"/>
                  <a:pt x="810792" y="1947903"/>
                  <a:pt x="819282" y="1843161"/>
                </a:cubicBezTo>
                <a:cubicBezTo>
                  <a:pt x="689020" y="1808686"/>
                  <a:pt x="570292" y="1740138"/>
                  <a:pt x="475305" y="1644566"/>
                </a:cubicBezTo>
                <a:cubicBezTo>
                  <a:pt x="368714" y="1676691"/>
                  <a:pt x="234257" y="1763209"/>
                  <a:pt x="155531" y="1740940"/>
                </a:cubicBezTo>
                <a:cubicBezTo>
                  <a:pt x="76805" y="1718671"/>
                  <a:pt x="-17997" y="1583044"/>
                  <a:pt x="2950" y="1510953"/>
                </a:cubicBezTo>
                <a:cubicBezTo>
                  <a:pt x="23897" y="1438862"/>
                  <a:pt x="223198" y="1360342"/>
                  <a:pt x="281215" y="1308392"/>
                </a:cubicBezTo>
                <a:cubicBezTo>
                  <a:pt x="245940" y="1178345"/>
                  <a:pt x="245940" y="1041249"/>
                  <a:pt x="281215" y="911202"/>
                </a:cubicBezTo>
                <a:cubicBezTo>
                  <a:pt x="200098" y="834953"/>
                  <a:pt x="58812" y="758912"/>
                  <a:pt x="37865" y="682456"/>
                </a:cubicBezTo>
                <a:cubicBezTo>
                  <a:pt x="16918" y="606000"/>
                  <a:pt x="82624" y="470373"/>
                  <a:pt x="155531" y="452468"/>
                </a:cubicBezTo>
                <a:cubicBezTo>
                  <a:pt x="228438" y="434563"/>
                  <a:pt x="364680" y="530965"/>
                  <a:pt x="475305" y="575028"/>
                </a:cubicBezTo>
                <a:cubicBezTo>
                  <a:pt x="570292" y="479455"/>
                  <a:pt x="689020" y="410907"/>
                  <a:pt x="819282" y="376433"/>
                </a:cubicBezTo>
                <a:cubicBezTo>
                  <a:pt x="844757" y="268060"/>
                  <a:pt x="837929" y="108409"/>
                  <a:pt x="895707" y="51313"/>
                </a:cubicBezTo>
                <a:cubicBezTo>
                  <a:pt x="953485" y="-5783"/>
                  <a:pt x="1113993" y="-20332"/>
                  <a:pt x="1165952" y="33855"/>
                </a:cubicBezTo>
                <a:cubicBezTo>
                  <a:pt x="1217911" y="88042"/>
                  <a:pt x="1198495" y="254233"/>
                  <a:pt x="1207462" y="376433"/>
                </a:cubicBezTo>
                <a:cubicBezTo>
                  <a:pt x="1337724" y="410908"/>
                  <a:pt x="1456452" y="479456"/>
                  <a:pt x="1551439" y="575028"/>
                </a:cubicBezTo>
                <a:close/>
              </a:path>
            </a:pathLst>
          </a:custGeom>
          <a:noFill/>
          <a:ln w="38100" cap="flat" cmpd="sng">
            <a:solidFill>
              <a:srgbClr val="3F3F3F"/>
            </a:solidFill>
            <a:prstDash val="solid"/>
            <a:round/>
            <a:headEnd type="none" w="sm" len="sm"/>
            <a:tailEnd type="none" w="sm" len="sm"/>
          </a:ln>
        </p:spPr>
        <p:txBody>
          <a:bodyPr spcFirstLastPara="1" wrap="square" lIns="437825" tIns="440275" rIns="437825" bIns="440275" anchor="ctr" anchorCtr="0">
            <a:noAutofit/>
          </a:bodyPr>
          <a:lstStyle/>
          <a:p>
            <a:pPr marL="0" marR="0" lvl="0" indent="0" algn="ctr" rtl="0">
              <a:lnSpc>
                <a:spcPct val="90000"/>
              </a:lnSpc>
              <a:spcBef>
                <a:spcPts val="0"/>
              </a:spcBef>
              <a:spcAft>
                <a:spcPts val="0"/>
              </a:spcAft>
              <a:buNone/>
            </a:pPr>
            <a:endParaRPr sz="2300">
              <a:solidFill>
                <a:srgbClr val="3F3F3F"/>
              </a:solidFill>
              <a:latin typeface="Century Schoolbook"/>
              <a:ea typeface="Century Schoolbook"/>
              <a:cs typeface="Century Schoolbook"/>
              <a:sym typeface="Century Schoolbook"/>
            </a:endParaRPr>
          </a:p>
        </p:txBody>
      </p:sp>
      <p:grpSp>
        <p:nvGrpSpPr>
          <p:cNvPr id="11" name="Google Shape;198;p19"/>
          <p:cNvGrpSpPr/>
          <p:nvPr/>
        </p:nvGrpSpPr>
        <p:grpSpPr>
          <a:xfrm>
            <a:off x="1607607" y="2110635"/>
            <a:ext cx="413000" cy="422174"/>
            <a:chOff x="5268913" y="4124325"/>
            <a:chExt cx="652463" cy="666751"/>
          </a:xfrm>
        </p:grpSpPr>
        <p:sp>
          <p:nvSpPr>
            <p:cNvPr id="12" name="Google Shape;199;p19"/>
            <p:cNvSpPr/>
            <p:nvPr/>
          </p:nvSpPr>
          <p:spPr>
            <a:xfrm>
              <a:off x="5356226" y="4351338"/>
              <a:ext cx="9525" cy="57150"/>
            </a:xfrm>
            <a:custGeom>
              <a:avLst/>
              <a:gdLst/>
              <a:ahLst/>
              <a:cxnLst/>
              <a:rect l="l" t="t" r="r" b="b"/>
              <a:pathLst>
                <a:path w="20" h="109" extrusionOk="0">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3" name="Google Shape;200;p19"/>
            <p:cNvSpPr/>
            <p:nvPr/>
          </p:nvSpPr>
          <p:spPr>
            <a:xfrm>
              <a:off x="5392738" y="4365625"/>
              <a:ext cx="12700" cy="80963"/>
            </a:xfrm>
            <a:custGeom>
              <a:avLst/>
              <a:gdLst/>
              <a:ahLst/>
              <a:cxnLst/>
              <a:rect l="l" t="t" r="r" b="b"/>
              <a:pathLst>
                <a:path w="25" h="151" extrusionOk="0">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5" name="Google Shape;201;p19"/>
            <p:cNvSpPr/>
            <p:nvPr/>
          </p:nvSpPr>
          <p:spPr>
            <a:xfrm>
              <a:off x="5421313" y="4389438"/>
              <a:ext cx="19050" cy="84138"/>
            </a:xfrm>
            <a:custGeom>
              <a:avLst/>
              <a:gdLst/>
              <a:ahLst/>
              <a:cxnLst/>
              <a:rect l="l" t="t" r="r" b="b"/>
              <a:pathLst>
                <a:path w="37" h="161" extrusionOk="0">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6" name="Google Shape;202;p19"/>
            <p:cNvSpPr/>
            <p:nvPr/>
          </p:nvSpPr>
          <p:spPr>
            <a:xfrm>
              <a:off x="5461001" y="4381500"/>
              <a:ext cx="22225" cy="125413"/>
            </a:xfrm>
            <a:custGeom>
              <a:avLst/>
              <a:gdLst/>
              <a:ahLst/>
              <a:cxnLst/>
              <a:rect l="l" t="t" r="r" b="b"/>
              <a:pathLst>
                <a:path w="42" h="238" extrusionOk="0">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7" name="Google Shape;203;p19"/>
            <p:cNvSpPr/>
            <p:nvPr/>
          </p:nvSpPr>
          <p:spPr>
            <a:xfrm>
              <a:off x="5483226" y="4329113"/>
              <a:ext cx="38100" cy="220663"/>
            </a:xfrm>
            <a:custGeom>
              <a:avLst/>
              <a:gdLst/>
              <a:ahLst/>
              <a:cxnLst/>
              <a:rect l="l" t="t" r="r" b="b"/>
              <a:pathLst>
                <a:path w="73" h="417" extrusionOk="0">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8" name="Google Shape;204;p19"/>
            <p:cNvSpPr/>
            <p:nvPr/>
          </p:nvSpPr>
          <p:spPr>
            <a:xfrm>
              <a:off x="5516563" y="4291013"/>
              <a:ext cx="46038" cy="268288"/>
            </a:xfrm>
            <a:custGeom>
              <a:avLst/>
              <a:gdLst/>
              <a:ahLst/>
              <a:cxnLst/>
              <a:rect l="l" t="t" r="r" b="b"/>
              <a:pathLst>
                <a:path w="85" h="507" extrusionOk="0">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9" name="Google Shape;205;p19"/>
            <p:cNvSpPr/>
            <p:nvPr/>
          </p:nvSpPr>
          <p:spPr>
            <a:xfrm>
              <a:off x="5546726" y="4252913"/>
              <a:ext cx="60325" cy="376238"/>
            </a:xfrm>
            <a:custGeom>
              <a:avLst/>
              <a:gdLst/>
              <a:ahLst/>
              <a:cxnLst/>
              <a:rect l="l" t="t" r="r" b="b"/>
              <a:pathLst>
                <a:path w="113" h="712" extrusionOk="0">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0" name="Google Shape;206;p19"/>
            <p:cNvSpPr/>
            <p:nvPr/>
          </p:nvSpPr>
          <p:spPr>
            <a:xfrm>
              <a:off x="5576888" y="4230688"/>
              <a:ext cx="61913" cy="415925"/>
            </a:xfrm>
            <a:custGeom>
              <a:avLst/>
              <a:gdLst/>
              <a:ahLst/>
              <a:cxnLst/>
              <a:rect l="l" t="t" r="r" b="b"/>
              <a:pathLst>
                <a:path w="119" h="787" extrusionOk="0">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1" name="Google Shape;207;p19"/>
            <p:cNvSpPr/>
            <p:nvPr/>
          </p:nvSpPr>
          <p:spPr>
            <a:xfrm>
              <a:off x="5589588" y="4140200"/>
              <a:ext cx="90488" cy="552450"/>
            </a:xfrm>
            <a:custGeom>
              <a:avLst/>
              <a:gdLst/>
              <a:ahLst/>
              <a:cxnLst/>
              <a:rect l="l" t="t" r="r" b="b"/>
              <a:pathLst>
                <a:path w="171" h="1042" extrusionOk="0">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2" name="Google Shape;208;p19"/>
            <p:cNvSpPr/>
            <p:nvPr/>
          </p:nvSpPr>
          <p:spPr>
            <a:xfrm>
              <a:off x="5608638" y="4162425"/>
              <a:ext cx="123825" cy="544513"/>
            </a:xfrm>
            <a:custGeom>
              <a:avLst/>
              <a:gdLst/>
              <a:ahLst/>
              <a:cxnLst/>
              <a:rect l="l" t="t" r="r" b="b"/>
              <a:pathLst>
                <a:path w="232" h="1029" extrusionOk="0">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3" name="Google Shape;209;p19"/>
            <p:cNvSpPr/>
            <p:nvPr/>
          </p:nvSpPr>
          <p:spPr>
            <a:xfrm>
              <a:off x="5638801" y="4605338"/>
              <a:ext cx="34925" cy="111125"/>
            </a:xfrm>
            <a:custGeom>
              <a:avLst/>
              <a:gdLst/>
              <a:ahLst/>
              <a:cxnLst/>
              <a:rect l="l" t="t" r="r" b="b"/>
              <a:pathLst>
                <a:path w="66" h="212" extrusionOk="0">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4" name="Google Shape;210;p19"/>
            <p:cNvSpPr/>
            <p:nvPr/>
          </p:nvSpPr>
          <p:spPr>
            <a:xfrm>
              <a:off x="5664201" y="4646613"/>
              <a:ext cx="25400" cy="76200"/>
            </a:xfrm>
            <a:custGeom>
              <a:avLst/>
              <a:gdLst/>
              <a:ahLst/>
              <a:cxnLst/>
              <a:rect l="l" t="t" r="r" b="b"/>
              <a:pathLst>
                <a:path w="47" h="142" extrusionOk="0">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5" name="Google Shape;211;p19"/>
            <p:cNvSpPr/>
            <p:nvPr/>
          </p:nvSpPr>
          <p:spPr>
            <a:xfrm>
              <a:off x="5680076" y="4684713"/>
              <a:ext cx="19050" cy="61913"/>
            </a:xfrm>
            <a:custGeom>
              <a:avLst/>
              <a:gdLst/>
              <a:ahLst/>
              <a:cxnLst/>
              <a:rect l="l" t="t" r="r" b="b"/>
              <a:pathLst>
                <a:path w="38" h="119" extrusionOk="0">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6" name="Google Shape;212;p19"/>
            <p:cNvSpPr/>
            <p:nvPr/>
          </p:nvSpPr>
          <p:spPr>
            <a:xfrm>
              <a:off x="5694363" y="4205288"/>
              <a:ext cx="63500" cy="346075"/>
            </a:xfrm>
            <a:custGeom>
              <a:avLst/>
              <a:gdLst/>
              <a:ahLst/>
              <a:cxnLst/>
              <a:rect l="l" t="t" r="r" b="b"/>
              <a:pathLst>
                <a:path w="120" h="654" extrusionOk="0">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7" name="Google Shape;213;p19"/>
            <p:cNvSpPr/>
            <p:nvPr/>
          </p:nvSpPr>
          <p:spPr>
            <a:xfrm>
              <a:off x="5746751" y="4235450"/>
              <a:ext cx="46038" cy="260350"/>
            </a:xfrm>
            <a:custGeom>
              <a:avLst/>
              <a:gdLst/>
              <a:ahLst/>
              <a:cxnLst/>
              <a:rect l="l" t="t" r="r" b="b"/>
              <a:pathLst>
                <a:path w="85" h="492" extrusionOk="0">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8" name="Google Shape;214;p19"/>
            <p:cNvSpPr/>
            <p:nvPr/>
          </p:nvSpPr>
          <p:spPr>
            <a:xfrm>
              <a:off x="5780088" y="4264025"/>
              <a:ext cx="34925" cy="196850"/>
            </a:xfrm>
            <a:custGeom>
              <a:avLst/>
              <a:gdLst/>
              <a:ahLst/>
              <a:cxnLst/>
              <a:rect l="l" t="t" r="r" b="b"/>
              <a:pathLst>
                <a:path w="66" h="374" extrusionOk="0">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29" name="Google Shape;215;p19"/>
            <p:cNvSpPr/>
            <p:nvPr/>
          </p:nvSpPr>
          <p:spPr>
            <a:xfrm>
              <a:off x="5805488" y="4286250"/>
              <a:ext cx="42863" cy="160338"/>
            </a:xfrm>
            <a:custGeom>
              <a:avLst/>
              <a:gdLst/>
              <a:ahLst/>
              <a:cxnLst/>
              <a:rect l="l" t="t" r="r" b="b"/>
              <a:pathLst>
                <a:path w="81" h="304" extrusionOk="0">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30" name="Google Shape;216;p19"/>
            <p:cNvSpPr/>
            <p:nvPr/>
          </p:nvSpPr>
          <p:spPr>
            <a:xfrm>
              <a:off x="5845176" y="4311650"/>
              <a:ext cx="38100" cy="122238"/>
            </a:xfrm>
            <a:custGeom>
              <a:avLst/>
              <a:gdLst/>
              <a:ahLst/>
              <a:cxnLst/>
              <a:rect l="l" t="t" r="r" b="b"/>
              <a:pathLst>
                <a:path w="71" h="232" extrusionOk="0">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31" name="Google Shape;217;p19"/>
            <p:cNvSpPr/>
            <p:nvPr/>
          </p:nvSpPr>
          <p:spPr>
            <a:xfrm>
              <a:off x="5284788" y="4124325"/>
              <a:ext cx="636588" cy="654050"/>
            </a:xfrm>
            <a:custGeom>
              <a:avLst/>
              <a:gdLst/>
              <a:ahLst/>
              <a:cxnLst/>
              <a:rect l="l" t="t" r="r" b="b"/>
              <a:pathLst>
                <a:path w="1204" h="1236" extrusionOk="0">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32" name="Google Shape;218;p19"/>
            <p:cNvSpPr/>
            <p:nvPr/>
          </p:nvSpPr>
          <p:spPr>
            <a:xfrm>
              <a:off x="5268913" y="4529138"/>
              <a:ext cx="252413" cy="261938"/>
            </a:xfrm>
            <a:custGeom>
              <a:avLst/>
              <a:gdLst/>
              <a:ahLst/>
              <a:cxnLst/>
              <a:rect l="l" t="t" r="r" b="b"/>
              <a:pathLst>
                <a:path w="479" h="493" extrusionOk="0">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grpSp>
      <p:sp>
        <p:nvSpPr>
          <p:cNvPr id="33" name="Google Shape;282;p19"/>
          <p:cNvSpPr/>
          <p:nvPr/>
        </p:nvSpPr>
        <p:spPr>
          <a:xfrm>
            <a:off x="1388999" y="2573709"/>
            <a:ext cx="708938" cy="43093"/>
          </a:xfrm>
          <a:custGeom>
            <a:avLst/>
            <a:gdLst/>
            <a:ahLst/>
            <a:cxnLst/>
            <a:rect l="l" t="t" r="r" b="b"/>
            <a:pathLst>
              <a:path w="2288" h="38" extrusionOk="0">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rgbClr val="595959"/>
          </a:solidFill>
          <a:ln w="9525" cap="flat" cmpd="sng">
            <a:solidFill>
              <a:srgbClr val="3F3F3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34" name="Rectangle 33"/>
          <p:cNvSpPr/>
          <p:nvPr/>
        </p:nvSpPr>
        <p:spPr>
          <a:xfrm>
            <a:off x="1364741" y="2653389"/>
            <a:ext cx="803425" cy="307777"/>
          </a:xfrm>
          <a:prstGeom prst="rect">
            <a:avLst/>
          </a:prstGeom>
        </p:spPr>
        <p:txBody>
          <a:bodyPr wrap="none">
            <a:spAutoFit/>
          </a:bodyPr>
          <a:lstStyle/>
          <a:p>
            <a:r>
              <a:rPr lang="en" b="1" dirty="0" smtClean="0">
                <a:latin typeface="Fira Sans"/>
                <a:ea typeface="Fira Sans"/>
                <a:cs typeface="Fira Sans"/>
                <a:sym typeface="Fira Sans"/>
              </a:rPr>
              <a:t>LEARN</a:t>
            </a:r>
            <a:endParaRPr lang="en-US" dirty="0"/>
          </a:p>
        </p:txBody>
      </p:sp>
      <p:sp>
        <p:nvSpPr>
          <p:cNvPr id="35" name="Google Shape;148;p19"/>
          <p:cNvSpPr/>
          <p:nvPr/>
        </p:nvSpPr>
        <p:spPr>
          <a:xfrm rot="-2455107">
            <a:off x="2367374" y="2566364"/>
            <a:ext cx="1638002" cy="1792652"/>
          </a:xfrm>
          <a:custGeom>
            <a:avLst/>
            <a:gdLst/>
            <a:ahLst/>
            <a:cxnLst/>
            <a:rect l="l" t="t" r="r" b="b"/>
            <a:pathLst>
              <a:path w="1990924" h="2214047" extrusionOk="0">
                <a:moveTo>
                  <a:pt x="1551439" y="575028"/>
                </a:moveTo>
                <a:lnTo>
                  <a:pt x="1810111" y="443740"/>
                </a:lnTo>
                <a:cubicBezTo>
                  <a:pt x="1916702" y="411615"/>
                  <a:pt x="1999643" y="604546"/>
                  <a:pt x="1988879" y="682456"/>
                </a:cubicBezTo>
                <a:cubicBezTo>
                  <a:pt x="1978115" y="760366"/>
                  <a:pt x="1855917" y="833066"/>
                  <a:pt x="1745529" y="911202"/>
                </a:cubicBezTo>
                <a:cubicBezTo>
                  <a:pt x="1780804" y="1041249"/>
                  <a:pt x="1780804" y="1178345"/>
                  <a:pt x="1745529" y="1308392"/>
                </a:cubicBezTo>
                <a:cubicBezTo>
                  <a:pt x="1826646" y="1384641"/>
                  <a:pt x="1972296" y="1459228"/>
                  <a:pt x="1988879" y="1537138"/>
                </a:cubicBezTo>
                <a:cubicBezTo>
                  <a:pt x="2005462" y="1615048"/>
                  <a:pt x="1917933" y="1757949"/>
                  <a:pt x="1845026" y="1775854"/>
                </a:cubicBezTo>
                <a:cubicBezTo>
                  <a:pt x="1772119" y="1793759"/>
                  <a:pt x="1679522" y="1697359"/>
                  <a:pt x="1551439" y="1644566"/>
                </a:cubicBezTo>
                <a:cubicBezTo>
                  <a:pt x="1456452" y="1740139"/>
                  <a:pt x="1337724" y="1808687"/>
                  <a:pt x="1207462" y="1843161"/>
                </a:cubicBezTo>
                <a:cubicBezTo>
                  <a:pt x="1181987" y="1951534"/>
                  <a:pt x="1188815" y="2112640"/>
                  <a:pt x="1131037" y="2168281"/>
                </a:cubicBezTo>
                <a:cubicBezTo>
                  <a:pt x="1073259" y="2223922"/>
                  <a:pt x="912751" y="2231196"/>
                  <a:pt x="860792" y="2177009"/>
                </a:cubicBezTo>
                <a:cubicBezTo>
                  <a:pt x="808833" y="2122822"/>
                  <a:pt x="810792" y="1947903"/>
                  <a:pt x="819282" y="1843161"/>
                </a:cubicBezTo>
                <a:cubicBezTo>
                  <a:pt x="689020" y="1808686"/>
                  <a:pt x="570292" y="1740138"/>
                  <a:pt x="475305" y="1644566"/>
                </a:cubicBezTo>
                <a:cubicBezTo>
                  <a:pt x="368714" y="1676691"/>
                  <a:pt x="234257" y="1763209"/>
                  <a:pt x="155531" y="1740940"/>
                </a:cubicBezTo>
                <a:cubicBezTo>
                  <a:pt x="76805" y="1718671"/>
                  <a:pt x="-17997" y="1583044"/>
                  <a:pt x="2950" y="1510953"/>
                </a:cubicBezTo>
                <a:cubicBezTo>
                  <a:pt x="23897" y="1438862"/>
                  <a:pt x="223198" y="1360342"/>
                  <a:pt x="281215" y="1308392"/>
                </a:cubicBezTo>
                <a:cubicBezTo>
                  <a:pt x="245940" y="1178345"/>
                  <a:pt x="245940" y="1041249"/>
                  <a:pt x="281215" y="911202"/>
                </a:cubicBezTo>
                <a:cubicBezTo>
                  <a:pt x="200098" y="834953"/>
                  <a:pt x="58812" y="758912"/>
                  <a:pt x="37865" y="682456"/>
                </a:cubicBezTo>
                <a:cubicBezTo>
                  <a:pt x="16918" y="606000"/>
                  <a:pt x="82624" y="470373"/>
                  <a:pt x="155531" y="452468"/>
                </a:cubicBezTo>
                <a:cubicBezTo>
                  <a:pt x="228438" y="434563"/>
                  <a:pt x="364680" y="530965"/>
                  <a:pt x="475305" y="575028"/>
                </a:cubicBezTo>
                <a:cubicBezTo>
                  <a:pt x="570292" y="479455"/>
                  <a:pt x="689020" y="410907"/>
                  <a:pt x="819282" y="376433"/>
                </a:cubicBezTo>
                <a:cubicBezTo>
                  <a:pt x="844757" y="268060"/>
                  <a:pt x="837929" y="108409"/>
                  <a:pt x="895707" y="51313"/>
                </a:cubicBezTo>
                <a:cubicBezTo>
                  <a:pt x="953485" y="-5783"/>
                  <a:pt x="1113993" y="-20332"/>
                  <a:pt x="1165952" y="33855"/>
                </a:cubicBezTo>
                <a:cubicBezTo>
                  <a:pt x="1217911" y="88042"/>
                  <a:pt x="1198495" y="254233"/>
                  <a:pt x="1207462" y="376433"/>
                </a:cubicBezTo>
                <a:cubicBezTo>
                  <a:pt x="1337724" y="410908"/>
                  <a:pt x="1456452" y="479456"/>
                  <a:pt x="1551439" y="575028"/>
                </a:cubicBezTo>
                <a:close/>
              </a:path>
            </a:pathLst>
          </a:custGeom>
          <a:noFill/>
          <a:ln w="38100" cap="flat" cmpd="sng">
            <a:solidFill>
              <a:srgbClr val="3F3F3F"/>
            </a:solidFill>
            <a:prstDash val="solid"/>
            <a:round/>
            <a:headEnd type="none" w="sm" len="sm"/>
            <a:tailEnd type="none" w="sm" len="sm"/>
          </a:ln>
        </p:spPr>
        <p:txBody>
          <a:bodyPr spcFirstLastPara="1" wrap="square" lIns="437825" tIns="440275" rIns="437825" bIns="440275" anchor="ctr" anchorCtr="0">
            <a:noAutofit/>
          </a:bodyPr>
          <a:lstStyle/>
          <a:p>
            <a:pPr marL="0" marR="0" lvl="0" indent="0" algn="ctr" rtl="0">
              <a:lnSpc>
                <a:spcPct val="90000"/>
              </a:lnSpc>
              <a:spcBef>
                <a:spcPts val="0"/>
              </a:spcBef>
              <a:spcAft>
                <a:spcPts val="0"/>
              </a:spcAft>
              <a:buNone/>
            </a:pPr>
            <a:endParaRPr sz="2300">
              <a:solidFill>
                <a:srgbClr val="3F3F3F"/>
              </a:solidFill>
              <a:latin typeface="Century Schoolbook"/>
              <a:ea typeface="Century Schoolbook"/>
              <a:cs typeface="Century Schoolbook"/>
              <a:sym typeface="Century Schoolbook"/>
            </a:endParaRPr>
          </a:p>
        </p:txBody>
      </p:sp>
      <p:grpSp>
        <p:nvGrpSpPr>
          <p:cNvPr id="36" name="Google Shape;198;p19"/>
          <p:cNvGrpSpPr/>
          <p:nvPr/>
        </p:nvGrpSpPr>
        <p:grpSpPr>
          <a:xfrm>
            <a:off x="3117752" y="2976544"/>
            <a:ext cx="413000" cy="422174"/>
            <a:chOff x="5268913" y="4124325"/>
            <a:chExt cx="652463" cy="666751"/>
          </a:xfrm>
        </p:grpSpPr>
        <p:sp>
          <p:nvSpPr>
            <p:cNvPr id="37" name="Google Shape;199;p19"/>
            <p:cNvSpPr/>
            <p:nvPr/>
          </p:nvSpPr>
          <p:spPr>
            <a:xfrm>
              <a:off x="5356226" y="4351338"/>
              <a:ext cx="9525" cy="57150"/>
            </a:xfrm>
            <a:custGeom>
              <a:avLst/>
              <a:gdLst/>
              <a:ahLst/>
              <a:cxnLst/>
              <a:rect l="l" t="t" r="r" b="b"/>
              <a:pathLst>
                <a:path w="20" h="109" extrusionOk="0">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38" name="Google Shape;200;p19"/>
            <p:cNvSpPr/>
            <p:nvPr/>
          </p:nvSpPr>
          <p:spPr>
            <a:xfrm>
              <a:off x="5392738" y="4365625"/>
              <a:ext cx="12700" cy="80963"/>
            </a:xfrm>
            <a:custGeom>
              <a:avLst/>
              <a:gdLst/>
              <a:ahLst/>
              <a:cxnLst/>
              <a:rect l="l" t="t" r="r" b="b"/>
              <a:pathLst>
                <a:path w="25" h="151" extrusionOk="0">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39" name="Google Shape;201;p19"/>
            <p:cNvSpPr/>
            <p:nvPr/>
          </p:nvSpPr>
          <p:spPr>
            <a:xfrm>
              <a:off x="5421313" y="4389438"/>
              <a:ext cx="19050" cy="84138"/>
            </a:xfrm>
            <a:custGeom>
              <a:avLst/>
              <a:gdLst/>
              <a:ahLst/>
              <a:cxnLst/>
              <a:rect l="l" t="t" r="r" b="b"/>
              <a:pathLst>
                <a:path w="37" h="161" extrusionOk="0">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0" name="Google Shape;202;p19"/>
            <p:cNvSpPr/>
            <p:nvPr/>
          </p:nvSpPr>
          <p:spPr>
            <a:xfrm>
              <a:off x="5461001" y="4381500"/>
              <a:ext cx="22225" cy="125413"/>
            </a:xfrm>
            <a:custGeom>
              <a:avLst/>
              <a:gdLst/>
              <a:ahLst/>
              <a:cxnLst/>
              <a:rect l="l" t="t" r="r" b="b"/>
              <a:pathLst>
                <a:path w="42" h="238" extrusionOk="0">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1" name="Google Shape;203;p19"/>
            <p:cNvSpPr/>
            <p:nvPr/>
          </p:nvSpPr>
          <p:spPr>
            <a:xfrm>
              <a:off x="5483226" y="4329113"/>
              <a:ext cx="38100" cy="220663"/>
            </a:xfrm>
            <a:custGeom>
              <a:avLst/>
              <a:gdLst/>
              <a:ahLst/>
              <a:cxnLst/>
              <a:rect l="l" t="t" r="r" b="b"/>
              <a:pathLst>
                <a:path w="73" h="417" extrusionOk="0">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2" name="Google Shape;204;p19"/>
            <p:cNvSpPr/>
            <p:nvPr/>
          </p:nvSpPr>
          <p:spPr>
            <a:xfrm>
              <a:off x="5516563" y="4291013"/>
              <a:ext cx="46038" cy="268288"/>
            </a:xfrm>
            <a:custGeom>
              <a:avLst/>
              <a:gdLst/>
              <a:ahLst/>
              <a:cxnLst/>
              <a:rect l="l" t="t" r="r" b="b"/>
              <a:pathLst>
                <a:path w="85" h="507" extrusionOk="0">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3" name="Google Shape;205;p19"/>
            <p:cNvSpPr/>
            <p:nvPr/>
          </p:nvSpPr>
          <p:spPr>
            <a:xfrm>
              <a:off x="5546726" y="4252913"/>
              <a:ext cx="60325" cy="376238"/>
            </a:xfrm>
            <a:custGeom>
              <a:avLst/>
              <a:gdLst/>
              <a:ahLst/>
              <a:cxnLst/>
              <a:rect l="l" t="t" r="r" b="b"/>
              <a:pathLst>
                <a:path w="113" h="712" extrusionOk="0">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4" name="Google Shape;206;p19"/>
            <p:cNvSpPr/>
            <p:nvPr/>
          </p:nvSpPr>
          <p:spPr>
            <a:xfrm>
              <a:off x="5576888" y="4230688"/>
              <a:ext cx="61913" cy="415925"/>
            </a:xfrm>
            <a:custGeom>
              <a:avLst/>
              <a:gdLst/>
              <a:ahLst/>
              <a:cxnLst/>
              <a:rect l="l" t="t" r="r" b="b"/>
              <a:pathLst>
                <a:path w="119" h="787" extrusionOk="0">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5" name="Google Shape;207;p19"/>
            <p:cNvSpPr/>
            <p:nvPr/>
          </p:nvSpPr>
          <p:spPr>
            <a:xfrm>
              <a:off x="5589588" y="4140200"/>
              <a:ext cx="90488" cy="552450"/>
            </a:xfrm>
            <a:custGeom>
              <a:avLst/>
              <a:gdLst/>
              <a:ahLst/>
              <a:cxnLst/>
              <a:rect l="l" t="t" r="r" b="b"/>
              <a:pathLst>
                <a:path w="171" h="1042" extrusionOk="0">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6" name="Google Shape;208;p19"/>
            <p:cNvSpPr/>
            <p:nvPr/>
          </p:nvSpPr>
          <p:spPr>
            <a:xfrm>
              <a:off x="5608638" y="4162425"/>
              <a:ext cx="123825" cy="544513"/>
            </a:xfrm>
            <a:custGeom>
              <a:avLst/>
              <a:gdLst/>
              <a:ahLst/>
              <a:cxnLst/>
              <a:rect l="l" t="t" r="r" b="b"/>
              <a:pathLst>
                <a:path w="232" h="1029" extrusionOk="0">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7" name="Google Shape;209;p19"/>
            <p:cNvSpPr/>
            <p:nvPr/>
          </p:nvSpPr>
          <p:spPr>
            <a:xfrm>
              <a:off x="5638801" y="4605338"/>
              <a:ext cx="34925" cy="111125"/>
            </a:xfrm>
            <a:custGeom>
              <a:avLst/>
              <a:gdLst/>
              <a:ahLst/>
              <a:cxnLst/>
              <a:rect l="l" t="t" r="r" b="b"/>
              <a:pathLst>
                <a:path w="66" h="212" extrusionOk="0">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8" name="Google Shape;210;p19"/>
            <p:cNvSpPr/>
            <p:nvPr/>
          </p:nvSpPr>
          <p:spPr>
            <a:xfrm>
              <a:off x="5664201" y="4646613"/>
              <a:ext cx="25400" cy="76200"/>
            </a:xfrm>
            <a:custGeom>
              <a:avLst/>
              <a:gdLst/>
              <a:ahLst/>
              <a:cxnLst/>
              <a:rect l="l" t="t" r="r" b="b"/>
              <a:pathLst>
                <a:path w="47" h="142" extrusionOk="0">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49" name="Google Shape;211;p19"/>
            <p:cNvSpPr/>
            <p:nvPr/>
          </p:nvSpPr>
          <p:spPr>
            <a:xfrm>
              <a:off x="5680076" y="4684713"/>
              <a:ext cx="19050" cy="61913"/>
            </a:xfrm>
            <a:custGeom>
              <a:avLst/>
              <a:gdLst/>
              <a:ahLst/>
              <a:cxnLst/>
              <a:rect l="l" t="t" r="r" b="b"/>
              <a:pathLst>
                <a:path w="38" h="119" extrusionOk="0">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50" name="Google Shape;212;p19"/>
            <p:cNvSpPr/>
            <p:nvPr/>
          </p:nvSpPr>
          <p:spPr>
            <a:xfrm>
              <a:off x="5694363" y="4205288"/>
              <a:ext cx="63500" cy="346075"/>
            </a:xfrm>
            <a:custGeom>
              <a:avLst/>
              <a:gdLst/>
              <a:ahLst/>
              <a:cxnLst/>
              <a:rect l="l" t="t" r="r" b="b"/>
              <a:pathLst>
                <a:path w="120" h="654" extrusionOk="0">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51" name="Google Shape;213;p19"/>
            <p:cNvSpPr/>
            <p:nvPr/>
          </p:nvSpPr>
          <p:spPr>
            <a:xfrm>
              <a:off x="5746751" y="4235450"/>
              <a:ext cx="46038" cy="260350"/>
            </a:xfrm>
            <a:custGeom>
              <a:avLst/>
              <a:gdLst/>
              <a:ahLst/>
              <a:cxnLst/>
              <a:rect l="l" t="t" r="r" b="b"/>
              <a:pathLst>
                <a:path w="85" h="492" extrusionOk="0">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52" name="Google Shape;214;p19"/>
            <p:cNvSpPr/>
            <p:nvPr/>
          </p:nvSpPr>
          <p:spPr>
            <a:xfrm>
              <a:off x="5780088" y="4264025"/>
              <a:ext cx="34925" cy="196850"/>
            </a:xfrm>
            <a:custGeom>
              <a:avLst/>
              <a:gdLst/>
              <a:ahLst/>
              <a:cxnLst/>
              <a:rect l="l" t="t" r="r" b="b"/>
              <a:pathLst>
                <a:path w="66" h="374" extrusionOk="0">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53" name="Google Shape;215;p19"/>
            <p:cNvSpPr/>
            <p:nvPr/>
          </p:nvSpPr>
          <p:spPr>
            <a:xfrm>
              <a:off x="5805488" y="4286250"/>
              <a:ext cx="42863" cy="160338"/>
            </a:xfrm>
            <a:custGeom>
              <a:avLst/>
              <a:gdLst/>
              <a:ahLst/>
              <a:cxnLst/>
              <a:rect l="l" t="t" r="r" b="b"/>
              <a:pathLst>
                <a:path w="81" h="304" extrusionOk="0">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54" name="Google Shape;216;p19"/>
            <p:cNvSpPr/>
            <p:nvPr/>
          </p:nvSpPr>
          <p:spPr>
            <a:xfrm>
              <a:off x="5845176" y="4311650"/>
              <a:ext cx="38100" cy="122238"/>
            </a:xfrm>
            <a:custGeom>
              <a:avLst/>
              <a:gdLst/>
              <a:ahLst/>
              <a:cxnLst/>
              <a:rect l="l" t="t" r="r" b="b"/>
              <a:pathLst>
                <a:path w="71" h="232" extrusionOk="0">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55" name="Google Shape;217;p19"/>
            <p:cNvSpPr/>
            <p:nvPr/>
          </p:nvSpPr>
          <p:spPr>
            <a:xfrm>
              <a:off x="5284788" y="4124325"/>
              <a:ext cx="636588" cy="654050"/>
            </a:xfrm>
            <a:custGeom>
              <a:avLst/>
              <a:gdLst/>
              <a:ahLst/>
              <a:cxnLst/>
              <a:rect l="l" t="t" r="r" b="b"/>
              <a:pathLst>
                <a:path w="1204" h="1236" extrusionOk="0">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56" name="Google Shape;218;p19"/>
            <p:cNvSpPr/>
            <p:nvPr/>
          </p:nvSpPr>
          <p:spPr>
            <a:xfrm>
              <a:off x="5268913" y="4529138"/>
              <a:ext cx="252413" cy="261938"/>
            </a:xfrm>
            <a:custGeom>
              <a:avLst/>
              <a:gdLst/>
              <a:ahLst/>
              <a:cxnLst/>
              <a:rect l="l" t="t" r="r" b="b"/>
              <a:pathLst>
                <a:path w="479" h="493" extrusionOk="0">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grpSp>
      <p:sp>
        <p:nvSpPr>
          <p:cNvPr id="57" name="Google Shape;282;p19"/>
          <p:cNvSpPr/>
          <p:nvPr/>
        </p:nvSpPr>
        <p:spPr>
          <a:xfrm>
            <a:off x="2816017" y="3425764"/>
            <a:ext cx="708938" cy="43093"/>
          </a:xfrm>
          <a:custGeom>
            <a:avLst/>
            <a:gdLst/>
            <a:ahLst/>
            <a:cxnLst/>
            <a:rect l="l" t="t" r="r" b="b"/>
            <a:pathLst>
              <a:path w="2288" h="38" extrusionOk="0">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rgbClr val="595959"/>
          </a:solidFill>
          <a:ln w="9525" cap="flat" cmpd="sng">
            <a:solidFill>
              <a:srgbClr val="3F3F3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58" name="Google Shape;148;p19"/>
          <p:cNvSpPr/>
          <p:nvPr/>
        </p:nvSpPr>
        <p:spPr>
          <a:xfrm rot="-2455107">
            <a:off x="3420319" y="1187836"/>
            <a:ext cx="1638002" cy="1792652"/>
          </a:xfrm>
          <a:custGeom>
            <a:avLst/>
            <a:gdLst/>
            <a:ahLst/>
            <a:cxnLst/>
            <a:rect l="l" t="t" r="r" b="b"/>
            <a:pathLst>
              <a:path w="1990924" h="2214047" extrusionOk="0">
                <a:moveTo>
                  <a:pt x="1551439" y="575028"/>
                </a:moveTo>
                <a:lnTo>
                  <a:pt x="1810111" y="443740"/>
                </a:lnTo>
                <a:cubicBezTo>
                  <a:pt x="1916702" y="411615"/>
                  <a:pt x="1999643" y="604546"/>
                  <a:pt x="1988879" y="682456"/>
                </a:cubicBezTo>
                <a:cubicBezTo>
                  <a:pt x="1978115" y="760366"/>
                  <a:pt x="1855917" y="833066"/>
                  <a:pt x="1745529" y="911202"/>
                </a:cubicBezTo>
                <a:cubicBezTo>
                  <a:pt x="1780804" y="1041249"/>
                  <a:pt x="1780804" y="1178345"/>
                  <a:pt x="1745529" y="1308392"/>
                </a:cubicBezTo>
                <a:cubicBezTo>
                  <a:pt x="1826646" y="1384641"/>
                  <a:pt x="1972296" y="1459228"/>
                  <a:pt x="1988879" y="1537138"/>
                </a:cubicBezTo>
                <a:cubicBezTo>
                  <a:pt x="2005462" y="1615048"/>
                  <a:pt x="1917933" y="1757949"/>
                  <a:pt x="1845026" y="1775854"/>
                </a:cubicBezTo>
                <a:cubicBezTo>
                  <a:pt x="1772119" y="1793759"/>
                  <a:pt x="1679522" y="1697359"/>
                  <a:pt x="1551439" y="1644566"/>
                </a:cubicBezTo>
                <a:cubicBezTo>
                  <a:pt x="1456452" y="1740139"/>
                  <a:pt x="1337724" y="1808687"/>
                  <a:pt x="1207462" y="1843161"/>
                </a:cubicBezTo>
                <a:cubicBezTo>
                  <a:pt x="1181987" y="1951534"/>
                  <a:pt x="1188815" y="2112640"/>
                  <a:pt x="1131037" y="2168281"/>
                </a:cubicBezTo>
                <a:cubicBezTo>
                  <a:pt x="1073259" y="2223922"/>
                  <a:pt x="912751" y="2231196"/>
                  <a:pt x="860792" y="2177009"/>
                </a:cubicBezTo>
                <a:cubicBezTo>
                  <a:pt x="808833" y="2122822"/>
                  <a:pt x="810792" y="1947903"/>
                  <a:pt x="819282" y="1843161"/>
                </a:cubicBezTo>
                <a:cubicBezTo>
                  <a:pt x="689020" y="1808686"/>
                  <a:pt x="570292" y="1740138"/>
                  <a:pt x="475305" y="1644566"/>
                </a:cubicBezTo>
                <a:cubicBezTo>
                  <a:pt x="368714" y="1676691"/>
                  <a:pt x="234257" y="1763209"/>
                  <a:pt x="155531" y="1740940"/>
                </a:cubicBezTo>
                <a:cubicBezTo>
                  <a:pt x="76805" y="1718671"/>
                  <a:pt x="-17997" y="1583044"/>
                  <a:pt x="2950" y="1510953"/>
                </a:cubicBezTo>
                <a:cubicBezTo>
                  <a:pt x="23897" y="1438862"/>
                  <a:pt x="223198" y="1360342"/>
                  <a:pt x="281215" y="1308392"/>
                </a:cubicBezTo>
                <a:cubicBezTo>
                  <a:pt x="245940" y="1178345"/>
                  <a:pt x="245940" y="1041249"/>
                  <a:pt x="281215" y="911202"/>
                </a:cubicBezTo>
                <a:cubicBezTo>
                  <a:pt x="200098" y="834953"/>
                  <a:pt x="58812" y="758912"/>
                  <a:pt x="37865" y="682456"/>
                </a:cubicBezTo>
                <a:cubicBezTo>
                  <a:pt x="16918" y="606000"/>
                  <a:pt x="82624" y="470373"/>
                  <a:pt x="155531" y="452468"/>
                </a:cubicBezTo>
                <a:cubicBezTo>
                  <a:pt x="228438" y="434563"/>
                  <a:pt x="364680" y="530965"/>
                  <a:pt x="475305" y="575028"/>
                </a:cubicBezTo>
                <a:cubicBezTo>
                  <a:pt x="570292" y="479455"/>
                  <a:pt x="689020" y="410907"/>
                  <a:pt x="819282" y="376433"/>
                </a:cubicBezTo>
                <a:cubicBezTo>
                  <a:pt x="844757" y="268060"/>
                  <a:pt x="837929" y="108409"/>
                  <a:pt x="895707" y="51313"/>
                </a:cubicBezTo>
                <a:cubicBezTo>
                  <a:pt x="953485" y="-5783"/>
                  <a:pt x="1113993" y="-20332"/>
                  <a:pt x="1165952" y="33855"/>
                </a:cubicBezTo>
                <a:cubicBezTo>
                  <a:pt x="1217911" y="88042"/>
                  <a:pt x="1198495" y="254233"/>
                  <a:pt x="1207462" y="376433"/>
                </a:cubicBezTo>
                <a:cubicBezTo>
                  <a:pt x="1337724" y="410908"/>
                  <a:pt x="1456452" y="479456"/>
                  <a:pt x="1551439" y="575028"/>
                </a:cubicBezTo>
                <a:close/>
              </a:path>
            </a:pathLst>
          </a:custGeom>
          <a:noFill/>
          <a:ln w="38100" cap="flat" cmpd="sng">
            <a:solidFill>
              <a:srgbClr val="3F3F3F"/>
            </a:solidFill>
            <a:prstDash val="solid"/>
            <a:round/>
            <a:headEnd type="none" w="sm" len="sm"/>
            <a:tailEnd type="none" w="sm" len="sm"/>
          </a:ln>
        </p:spPr>
        <p:txBody>
          <a:bodyPr spcFirstLastPara="1" wrap="square" lIns="437825" tIns="440275" rIns="437825" bIns="440275" anchor="ctr" anchorCtr="0">
            <a:noAutofit/>
          </a:bodyPr>
          <a:lstStyle/>
          <a:p>
            <a:pPr marL="0" marR="0" lvl="0" indent="0" algn="ctr" rtl="0">
              <a:lnSpc>
                <a:spcPct val="90000"/>
              </a:lnSpc>
              <a:spcBef>
                <a:spcPts val="0"/>
              </a:spcBef>
              <a:spcAft>
                <a:spcPts val="0"/>
              </a:spcAft>
              <a:buNone/>
            </a:pPr>
            <a:endParaRPr sz="2300">
              <a:solidFill>
                <a:srgbClr val="3F3F3F"/>
              </a:solidFill>
              <a:latin typeface="Century Schoolbook"/>
              <a:ea typeface="Century Schoolbook"/>
              <a:cs typeface="Century Schoolbook"/>
              <a:sym typeface="Century Schoolbook"/>
            </a:endParaRPr>
          </a:p>
        </p:txBody>
      </p:sp>
      <p:grpSp>
        <p:nvGrpSpPr>
          <p:cNvPr id="59" name="Google Shape;198;p19"/>
          <p:cNvGrpSpPr/>
          <p:nvPr/>
        </p:nvGrpSpPr>
        <p:grpSpPr>
          <a:xfrm>
            <a:off x="4059861" y="1688071"/>
            <a:ext cx="413000" cy="422174"/>
            <a:chOff x="5268913" y="4124325"/>
            <a:chExt cx="652463" cy="666751"/>
          </a:xfrm>
        </p:grpSpPr>
        <p:sp>
          <p:nvSpPr>
            <p:cNvPr id="60" name="Google Shape;199;p19"/>
            <p:cNvSpPr/>
            <p:nvPr/>
          </p:nvSpPr>
          <p:spPr>
            <a:xfrm>
              <a:off x="5356226" y="4351338"/>
              <a:ext cx="9525" cy="57150"/>
            </a:xfrm>
            <a:custGeom>
              <a:avLst/>
              <a:gdLst/>
              <a:ahLst/>
              <a:cxnLst/>
              <a:rect l="l" t="t" r="r" b="b"/>
              <a:pathLst>
                <a:path w="20" h="109" extrusionOk="0">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61" name="Google Shape;200;p19"/>
            <p:cNvSpPr/>
            <p:nvPr/>
          </p:nvSpPr>
          <p:spPr>
            <a:xfrm>
              <a:off x="5392738" y="4365625"/>
              <a:ext cx="12700" cy="80963"/>
            </a:xfrm>
            <a:custGeom>
              <a:avLst/>
              <a:gdLst/>
              <a:ahLst/>
              <a:cxnLst/>
              <a:rect l="l" t="t" r="r" b="b"/>
              <a:pathLst>
                <a:path w="25" h="151" extrusionOk="0">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62" name="Google Shape;201;p19"/>
            <p:cNvSpPr/>
            <p:nvPr/>
          </p:nvSpPr>
          <p:spPr>
            <a:xfrm>
              <a:off x="5421313" y="4389438"/>
              <a:ext cx="19050" cy="84138"/>
            </a:xfrm>
            <a:custGeom>
              <a:avLst/>
              <a:gdLst/>
              <a:ahLst/>
              <a:cxnLst/>
              <a:rect l="l" t="t" r="r" b="b"/>
              <a:pathLst>
                <a:path w="37" h="161" extrusionOk="0">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63" name="Google Shape;202;p19"/>
            <p:cNvSpPr/>
            <p:nvPr/>
          </p:nvSpPr>
          <p:spPr>
            <a:xfrm>
              <a:off x="5461001" y="4381500"/>
              <a:ext cx="22225" cy="125413"/>
            </a:xfrm>
            <a:custGeom>
              <a:avLst/>
              <a:gdLst/>
              <a:ahLst/>
              <a:cxnLst/>
              <a:rect l="l" t="t" r="r" b="b"/>
              <a:pathLst>
                <a:path w="42" h="238" extrusionOk="0">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64" name="Google Shape;203;p19"/>
            <p:cNvSpPr/>
            <p:nvPr/>
          </p:nvSpPr>
          <p:spPr>
            <a:xfrm>
              <a:off x="5483226" y="4329113"/>
              <a:ext cx="38100" cy="220663"/>
            </a:xfrm>
            <a:custGeom>
              <a:avLst/>
              <a:gdLst/>
              <a:ahLst/>
              <a:cxnLst/>
              <a:rect l="l" t="t" r="r" b="b"/>
              <a:pathLst>
                <a:path w="73" h="417" extrusionOk="0">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65" name="Google Shape;204;p19"/>
            <p:cNvSpPr/>
            <p:nvPr/>
          </p:nvSpPr>
          <p:spPr>
            <a:xfrm>
              <a:off x="5516563" y="4291013"/>
              <a:ext cx="46038" cy="268288"/>
            </a:xfrm>
            <a:custGeom>
              <a:avLst/>
              <a:gdLst/>
              <a:ahLst/>
              <a:cxnLst/>
              <a:rect l="l" t="t" r="r" b="b"/>
              <a:pathLst>
                <a:path w="85" h="507" extrusionOk="0">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66" name="Google Shape;205;p19"/>
            <p:cNvSpPr/>
            <p:nvPr/>
          </p:nvSpPr>
          <p:spPr>
            <a:xfrm>
              <a:off x="5546726" y="4252913"/>
              <a:ext cx="60325" cy="376238"/>
            </a:xfrm>
            <a:custGeom>
              <a:avLst/>
              <a:gdLst/>
              <a:ahLst/>
              <a:cxnLst/>
              <a:rect l="l" t="t" r="r" b="b"/>
              <a:pathLst>
                <a:path w="113" h="712" extrusionOk="0">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67" name="Google Shape;206;p19"/>
            <p:cNvSpPr/>
            <p:nvPr/>
          </p:nvSpPr>
          <p:spPr>
            <a:xfrm>
              <a:off x="5576888" y="4230688"/>
              <a:ext cx="61913" cy="415925"/>
            </a:xfrm>
            <a:custGeom>
              <a:avLst/>
              <a:gdLst/>
              <a:ahLst/>
              <a:cxnLst/>
              <a:rect l="l" t="t" r="r" b="b"/>
              <a:pathLst>
                <a:path w="119" h="787" extrusionOk="0">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68" name="Google Shape;207;p19"/>
            <p:cNvSpPr/>
            <p:nvPr/>
          </p:nvSpPr>
          <p:spPr>
            <a:xfrm>
              <a:off x="5589588" y="4140200"/>
              <a:ext cx="90488" cy="552450"/>
            </a:xfrm>
            <a:custGeom>
              <a:avLst/>
              <a:gdLst/>
              <a:ahLst/>
              <a:cxnLst/>
              <a:rect l="l" t="t" r="r" b="b"/>
              <a:pathLst>
                <a:path w="171" h="1042" extrusionOk="0">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69" name="Google Shape;208;p19"/>
            <p:cNvSpPr/>
            <p:nvPr/>
          </p:nvSpPr>
          <p:spPr>
            <a:xfrm>
              <a:off x="5608638" y="4162425"/>
              <a:ext cx="123825" cy="544513"/>
            </a:xfrm>
            <a:custGeom>
              <a:avLst/>
              <a:gdLst/>
              <a:ahLst/>
              <a:cxnLst/>
              <a:rect l="l" t="t" r="r" b="b"/>
              <a:pathLst>
                <a:path w="232" h="1029" extrusionOk="0">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0" name="Google Shape;209;p19"/>
            <p:cNvSpPr/>
            <p:nvPr/>
          </p:nvSpPr>
          <p:spPr>
            <a:xfrm>
              <a:off x="5638801" y="4605338"/>
              <a:ext cx="34925" cy="111125"/>
            </a:xfrm>
            <a:custGeom>
              <a:avLst/>
              <a:gdLst/>
              <a:ahLst/>
              <a:cxnLst/>
              <a:rect l="l" t="t" r="r" b="b"/>
              <a:pathLst>
                <a:path w="66" h="212" extrusionOk="0">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1" name="Google Shape;210;p19"/>
            <p:cNvSpPr/>
            <p:nvPr/>
          </p:nvSpPr>
          <p:spPr>
            <a:xfrm>
              <a:off x="5664201" y="4646613"/>
              <a:ext cx="25400" cy="76200"/>
            </a:xfrm>
            <a:custGeom>
              <a:avLst/>
              <a:gdLst/>
              <a:ahLst/>
              <a:cxnLst/>
              <a:rect l="l" t="t" r="r" b="b"/>
              <a:pathLst>
                <a:path w="47" h="142" extrusionOk="0">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2" name="Google Shape;211;p19"/>
            <p:cNvSpPr/>
            <p:nvPr/>
          </p:nvSpPr>
          <p:spPr>
            <a:xfrm>
              <a:off x="5680076" y="4684713"/>
              <a:ext cx="19050" cy="61913"/>
            </a:xfrm>
            <a:custGeom>
              <a:avLst/>
              <a:gdLst/>
              <a:ahLst/>
              <a:cxnLst/>
              <a:rect l="l" t="t" r="r" b="b"/>
              <a:pathLst>
                <a:path w="38" h="119" extrusionOk="0">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3" name="Google Shape;212;p19"/>
            <p:cNvSpPr/>
            <p:nvPr/>
          </p:nvSpPr>
          <p:spPr>
            <a:xfrm>
              <a:off x="5694363" y="4205288"/>
              <a:ext cx="63500" cy="346075"/>
            </a:xfrm>
            <a:custGeom>
              <a:avLst/>
              <a:gdLst/>
              <a:ahLst/>
              <a:cxnLst/>
              <a:rect l="l" t="t" r="r" b="b"/>
              <a:pathLst>
                <a:path w="120" h="654" extrusionOk="0">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4" name="Google Shape;213;p19"/>
            <p:cNvSpPr/>
            <p:nvPr/>
          </p:nvSpPr>
          <p:spPr>
            <a:xfrm>
              <a:off x="5746751" y="4235450"/>
              <a:ext cx="46038" cy="260350"/>
            </a:xfrm>
            <a:custGeom>
              <a:avLst/>
              <a:gdLst/>
              <a:ahLst/>
              <a:cxnLst/>
              <a:rect l="l" t="t" r="r" b="b"/>
              <a:pathLst>
                <a:path w="85" h="492" extrusionOk="0">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5" name="Google Shape;214;p19"/>
            <p:cNvSpPr/>
            <p:nvPr/>
          </p:nvSpPr>
          <p:spPr>
            <a:xfrm>
              <a:off x="5780088" y="4264025"/>
              <a:ext cx="34925" cy="196850"/>
            </a:xfrm>
            <a:custGeom>
              <a:avLst/>
              <a:gdLst/>
              <a:ahLst/>
              <a:cxnLst/>
              <a:rect l="l" t="t" r="r" b="b"/>
              <a:pathLst>
                <a:path w="66" h="374" extrusionOk="0">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6" name="Google Shape;215;p19"/>
            <p:cNvSpPr/>
            <p:nvPr/>
          </p:nvSpPr>
          <p:spPr>
            <a:xfrm>
              <a:off x="5805488" y="4286250"/>
              <a:ext cx="42863" cy="160338"/>
            </a:xfrm>
            <a:custGeom>
              <a:avLst/>
              <a:gdLst/>
              <a:ahLst/>
              <a:cxnLst/>
              <a:rect l="l" t="t" r="r" b="b"/>
              <a:pathLst>
                <a:path w="81" h="304" extrusionOk="0">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7" name="Google Shape;216;p19"/>
            <p:cNvSpPr/>
            <p:nvPr/>
          </p:nvSpPr>
          <p:spPr>
            <a:xfrm>
              <a:off x="5845176" y="4311650"/>
              <a:ext cx="38100" cy="122238"/>
            </a:xfrm>
            <a:custGeom>
              <a:avLst/>
              <a:gdLst/>
              <a:ahLst/>
              <a:cxnLst/>
              <a:rect l="l" t="t" r="r" b="b"/>
              <a:pathLst>
                <a:path w="71" h="232" extrusionOk="0">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8" name="Google Shape;217;p19"/>
            <p:cNvSpPr/>
            <p:nvPr/>
          </p:nvSpPr>
          <p:spPr>
            <a:xfrm>
              <a:off x="5284788" y="4124325"/>
              <a:ext cx="636588" cy="654050"/>
            </a:xfrm>
            <a:custGeom>
              <a:avLst/>
              <a:gdLst/>
              <a:ahLst/>
              <a:cxnLst/>
              <a:rect l="l" t="t" r="r" b="b"/>
              <a:pathLst>
                <a:path w="1204" h="1236" extrusionOk="0">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79" name="Google Shape;218;p19"/>
            <p:cNvSpPr/>
            <p:nvPr/>
          </p:nvSpPr>
          <p:spPr>
            <a:xfrm>
              <a:off x="5268913" y="4529138"/>
              <a:ext cx="252413" cy="261938"/>
            </a:xfrm>
            <a:custGeom>
              <a:avLst/>
              <a:gdLst/>
              <a:ahLst/>
              <a:cxnLst/>
              <a:rect l="l" t="t" r="r" b="b"/>
              <a:pathLst>
                <a:path w="479" h="493" extrusionOk="0">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grpSp>
      <p:sp>
        <p:nvSpPr>
          <p:cNvPr id="80" name="Google Shape;108;p16"/>
          <p:cNvSpPr txBox="1"/>
          <p:nvPr/>
        </p:nvSpPr>
        <p:spPr>
          <a:xfrm>
            <a:off x="1095327" y="17459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81" name="Google Shape;282;p19"/>
          <p:cNvSpPr/>
          <p:nvPr/>
        </p:nvSpPr>
        <p:spPr>
          <a:xfrm>
            <a:off x="3855108" y="2130364"/>
            <a:ext cx="708938" cy="43093"/>
          </a:xfrm>
          <a:custGeom>
            <a:avLst/>
            <a:gdLst/>
            <a:ahLst/>
            <a:cxnLst/>
            <a:rect l="l" t="t" r="r" b="b"/>
            <a:pathLst>
              <a:path w="2288" h="38" extrusionOk="0">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rgbClr val="595959"/>
          </a:solidFill>
          <a:ln w="9525" cap="flat" cmpd="sng">
            <a:solidFill>
              <a:srgbClr val="3F3F3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82" name="Google Shape;148;p19"/>
          <p:cNvSpPr/>
          <p:nvPr/>
        </p:nvSpPr>
        <p:spPr>
          <a:xfrm rot="-2455107">
            <a:off x="4868119" y="2102235"/>
            <a:ext cx="1638002" cy="1792652"/>
          </a:xfrm>
          <a:custGeom>
            <a:avLst/>
            <a:gdLst/>
            <a:ahLst/>
            <a:cxnLst/>
            <a:rect l="l" t="t" r="r" b="b"/>
            <a:pathLst>
              <a:path w="1990924" h="2214047" extrusionOk="0">
                <a:moveTo>
                  <a:pt x="1551439" y="575028"/>
                </a:moveTo>
                <a:lnTo>
                  <a:pt x="1810111" y="443740"/>
                </a:lnTo>
                <a:cubicBezTo>
                  <a:pt x="1916702" y="411615"/>
                  <a:pt x="1999643" y="604546"/>
                  <a:pt x="1988879" y="682456"/>
                </a:cubicBezTo>
                <a:cubicBezTo>
                  <a:pt x="1978115" y="760366"/>
                  <a:pt x="1855917" y="833066"/>
                  <a:pt x="1745529" y="911202"/>
                </a:cubicBezTo>
                <a:cubicBezTo>
                  <a:pt x="1780804" y="1041249"/>
                  <a:pt x="1780804" y="1178345"/>
                  <a:pt x="1745529" y="1308392"/>
                </a:cubicBezTo>
                <a:cubicBezTo>
                  <a:pt x="1826646" y="1384641"/>
                  <a:pt x="1972296" y="1459228"/>
                  <a:pt x="1988879" y="1537138"/>
                </a:cubicBezTo>
                <a:cubicBezTo>
                  <a:pt x="2005462" y="1615048"/>
                  <a:pt x="1917933" y="1757949"/>
                  <a:pt x="1845026" y="1775854"/>
                </a:cubicBezTo>
                <a:cubicBezTo>
                  <a:pt x="1772119" y="1793759"/>
                  <a:pt x="1679522" y="1697359"/>
                  <a:pt x="1551439" y="1644566"/>
                </a:cubicBezTo>
                <a:cubicBezTo>
                  <a:pt x="1456452" y="1740139"/>
                  <a:pt x="1337724" y="1808687"/>
                  <a:pt x="1207462" y="1843161"/>
                </a:cubicBezTo>
                <a:cubicBezTo>
                  <a:pt x="1181987" y="1951534"/>
                  <a:pt x="1188815" y="2112640"/>
                  <a:pt x="1131037" y="2168281"/>
                </a:cubicBezTo>
                <a:cubicBezTo>
                  <a:pt x="1073259" y="2223922"/>
                  <a:pt x="912751" y="2231196"/>
                  <a:pt x="860792" y="2177009"/>
                </a:cubicBezTo>
                <a:cubicBezTo>
                  <a:pt x="808833" y="2122822"/>
                  <a:pt x="810792" y="1947903"/>
                  <a:pt x="819282" y="1843161"/>
                </a:cubicBezTo>
                <a:cubicBezTo>
                  <a:pt x="689020" y="1808686"/>
                  <a:pt x="570292" y="1740138"/>
                  <a:pt x="475305" y="1644566"/>
                </a:cubicBezTo>
                <a:cubicBezTo>
                  <a:pt x="368714" y="1676691"/>
                  <a:pt x="234257" y="1763209"/>
                  <a:pt x="155531" y="1740940"/>
                </a:cubicBezTo>
                <a:cubicBezTo>
                  <a:pt x="76805" y="1718671"/>
                  <a:pt x="-17997" y="1583044"/>
                  <a:pt x="2950" y="1510953"/>
                </a:cubicBezTo>
                <a:cubicBezTo>
                  <a:pt x="23897" y="1438862"/>
                  <a:pt x="223198" y="1360342"/>
                  <a:pt x="281215" y="1308392"/>
                </a:cubicBezTo>
                <a:cubicBezTo>
                  <a:pt x="245940" y="1178345"/>
                  <a:pt x="245940" y="1041249"/>
                  <a:pt x="281215" y="911202"/>
                </a:cubicBezTo>
                <a:cubicBezTo>
                  <a:pt x="200098" y="834953"/>
                  <a:pt x="58812" y="758912"/>
                  <a:pt x="37865" y="682456"/>
                </a:cubicBezTo>
                <a:cubicBezTo>
                  <a:pt x="16918" y="606000"/>
                  <a:pt x="82624" y="470373"/>
                  <a:pt x="155531" y="452468"/>
                </a:cubicBezTo>
                <a:cubicBezTo>
                  <a:pt x="228438" y="434563"/>
                  <a:pt x="364680" y="530965"/>
                  <a:pt x="475305" y="575028"/>
                </a:cubicBezTo>
                <a:cubicBezTo>
                  <a:pt x="570292" y="479455"/>
                  <a:pt x="689020" y="410907"/>
                  <a:pt x="819282" y="376433"/>
                </a:cubicBezTo>
                <a:cubicBezTo>
                  <a:pt x="844757" y="268060"/>
                  <a:pt x="837929" y="108409"/>
                  <a:pt x="895707" y="51313"/>
                </a:cubicBezTo>
                <a:cubicBezTo>
                  <a:pt x="953485" y="-5783"/>
                  <a:pt x="1113993" y="-20332"/>
                  <a:pt x="1165952" y="33855"/>
                </a:cubicBezTo>
                <a:cubicBezTo>
                  <a:pt x="1217911" y="88042"/>
                  <a:pt x="1198495" y="254233"/>
                  <a:pt x="1207462" y="376433"/>
                </a:cubicBezTo>
                <a:cubicBezTo>
                  <a:pt x="1337724" y="410908"/>
                  <a:pt x="1456452" y="479456"/>
                  <a:pt x="1551439" y="575028"/>
                </a:cubicBezTo>
                <a:close/>
              </a:path>
            </a:pathLst>
          </a:custGeom>
          <a:noFill/>
          <a:ln w="38100" cap="flat" cmpd="sng">
            <a:solidFill>
              <a:srgbClr val="3F3F3F"/>
            </a:solidFill>
            <a:prstDash val="solid"/>
            <a:round/>
            <a:headEnd type="none" w="sm" len="sm"/>
            <a:tailEnd type="none" w="sm" len="sm"/>
          </a:ln>
        </p:spPr>
        <p:txBody>
          <a:bodyPr spcFirstLastPara="1" wrap="square" lIns="437825" tIns="440275" rIns="437825" bIns="440275" anchor="ctr" anchorCtr="0">
            <a:noAutofit/>
          </a:bodyPr>
          <a:lstStyle/>
          <a:p>
            <a:pPr marL="0" marR="0" lvl="0" indent="0" algn="ctr" rtl="0">
              <a:lnSpc>
                <a:spcPct val="90000"/>
              </a:lnSpc>
              <a:spcBef>
                <a:spcPts val="0"/>
              </a:spcBef>
              <a:spcAft>
                <a:spcPts val="0"/>
              </a:spcAft>
              <a:buNone/>
            </a:pPr>
            <a:endParaRPr sz="2300">
              <a:solidFill>
                <a:srgbClr val="3F3F3F"/>
              </a:solidFill>
              <a:latin typeface="Century Schoolbook"/>
              <a:ea typeface="Century Schoolbook"/>
              <a:cs typeface="Century Schoolbook"/>
              <a:sym typeface="Century Schoolbook"/>
            </a:endParaRPr>
          </a:p>
        </p:txBody>
      </p:sp>
      <p:grpSp>
        <p:nvGrpSpPr>
          <p:cNvPr id="83" name="Google Shape;198;p19"/>
          <p:cNvGrpSpPr/>
          <p:nvPr/>
        </p:nvGrpSpPr>
        <p:grpSpPr>
          <a:xfrm>
            <a:off x="5535370" y="2526271"/>
            <a:ext cx="413000" cy="422174"/>
            <a:chOff x="5268913" y="4124325"/>
            <a:chExt cx="652463" cy="666751"/>
          </a:xfrm>
        </p:grpSpPr>
        <p:sp>
          <p:nvSpPr>
            <p:cNvPr id="84" name="Google Shape;199;p19"/>
            <p:cNvSpPr/>
            <p:nvPr/>
          </p:nvSpPr>
          <p:spPr>
            <a:xfrm>
              <a:off x="5356226" y="4351338"/>
              <a:ext cx="9525" cy="57150"/>
            </a:xfrm>
            <a:custGeom>
              <a:avLst/>
              <a:gdLst/>
              <a:ahLst/>
              <a:cxnLst/>
              <a:rect l="l" t="t" r="r" b="b"/>
              <a:pathLst>
                <a:path w="20" h="109" extrusionOk="0">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85" name="Google Shape;200;p19"/>
            <p:cNvSpPr/>
            <p:nvPr/>
          </p:nvSpPr>
          <p:spPr>
            <a:xfrm>
              <a:off x="5392738" y="4365625"/>
              <a:ext cx="12700" cy="80963"/>
            </a:xfrm>
            <a:custGeom>
              <a:avLst/>
              <a:gdLst/>
              <a:ahLst/>
              <a:cxnLst/>
              <a:rect l="l" t="t" r="r" b="b"/>
              <a:pathLst>
                <a:path w="25" h="151" extrusionOk="0">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86" name="Google Shape;201;p19"/>
            <p:cNvSpPr/>
            <p:nvPr/>
          </p:nvSpPr>
          <p:spPr>
            <a:xfrm>
              <a:off x="5421313" y="4389438"/>
              <a:ext cx="19050" cy="84138"/>
            </a:xfrm>
            <a:custGeom>
              <a:avLst/>
              <a:gdLst/>
              <a:ahLst/>
              <a:cxnLst/>
              <a:rect l="l" t="t" r="r" b="b"/>
              <a:pathLst>
                <a:path w="37" h="161" extrusionOk="0">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87" name="Google Shape;202;p19"/>
            <p:cNvSpPr/>
            <p:nvPr/>
          </p:nvSpPr>
          <p:spPr>
            <a:xfrm>
              <a:off x="5461001" y="4381500"/>
              <a:ext cx="22225" cy="125413"/>
            </a:xfrm>
            <a:custGeom>
              <a:avLst/>
              <a:gdLst/>
              <a:ahLst/>
              <a:cxnLst/>
              <a:rect l="l" t="t" r="r" b="b"/>
              <a:pathLst>
                <a:path w="42" h="238" extrusionOk="0">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88" name="Google Shape;203;p19"/>
            <p:cNvSpPr/>
            <p:nvPr/>
          </p:nvSpPr>
          <p:spPr>
            <a:xfrm>
              <a:off x="5483226" y="4329113"/>
              <a:ext cx="38100" cy="220663"/>
            </a:xfrm>
            <a:custGeom>
              <a:avLst/>
              <a:gdLst/>
              <a:ahLst/>
              <a:cxnLst/>
              <a:rect l="l" t="t" r="r" b="b"/>
              <a:pathLst>
                <a:path w="73" h="417" extrusionOk="0">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89" name="Google Shape;204;p19"/>
            <p:cNvSpPr/>
            <p:nvPr/>
          </p:nvSpPr>
          <p:spPr>
            <a:xfrm>
              <a:off x="5516563" y="4291013"/>
              <a:ext cx="46038" cy="268288"/>
            </a:xfrm>
            <a:custGeom>
              <a:avLst/>
              <a:gdLst/>
              <a:ahLst/>
              <a:cxnLst/>
              <a:rect l="l" t="t" r="r" b="b"/>
              <a:pathLst>
                <a:path w="85" h="507" extrusionOk="0">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0" name="Google Shape;205;p19"/>
            <p:cNvSpPr/>
            <p:nvPr/>
          </p:nvSpPr>
          <p:spPr>
            <a:xfrm>
              <a:off x="5546726" y="4252913"/>
              <a:ext cx="60325" cy="376238"/>
            </a:xfrm>
            <a:custGeom>
              <a:avLst/>
              <a:gdLst/>
              <a:ahLst/>
              <a:cxnLst/>
              <a:rect l="l" t="t" r="r" b="b"/>
              <a:pathLst>
                <a:path w="113" h="712" extrusionOk="0">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1" name="Google Shape;206;p19"/>
            <p:cNvSpPr/>
            <p:nvPr/>
          </p:nvSpPr>
          <p:spPr>
            <a:xfrm>
              <a:off x="5576888" y="4230688"/>
              <a:ext cx="61913" cy="415925"/>
            </a:xfrm>
            <a:custGeom>
              <a:avLst/>
              <a:gdLst/>
              <a:ahLst/>
              <a:cxnLst/>
              <a:rect l="l" t="t" r="r" b="b"/>
              <a:pathLst>
                <a:path w="119" h="787" extrusionOk="0">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2" name="Google Shape;207;p19"/>
            <p:cNvSpPr/>
            <p:nvPr/>
          </p:nvSpPr>
          <p:spPr>
            <a:xfrm>
              <a:off x="5589588" y="4140200"/>
              <a:ext cx="90488" cy="552450"/>
            </a:xfrm>
            <a:custGeom>
              <a:avLst/>
              <a:gdLst/>
              <a:ahLst/>
              <a:cxnLst/>
              <a:rect l="l" t="t" r="r" b="b"/>
              <a:pathLst>
                <a:path w="171" h="1042" extrusionOk="0">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3" name="Google Shape;208;p19"/>
            <p:cNvSpPr/>
            <p:nvPr/>
          </p:nvSpPr>
          <p:spPr>
            <a:xfrm>
              <a:off x="5608638" y="4162425"/>
              <a:ext cx="123825" cy="544513"/>
            </a:xfrm>
            <a:custGeom>
              <a:avLst/>
              <a:gdLst/>
              <a:ahLst/>
              <a:cxnLst/>
              <a:rect l="l" t="t" r="r" b="b"/>
              <a:pathLst>
                <a:path w="232" h="1029" extrusionOk="0">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4" name="Google Shape;209;p19"/>
            <p:cNvSpPr/>
            <p:nvPr/>
          </p:nvSpPr>
          <p:spPr>
            <a:xfrm>
              <a:off x="5638801" y="4605338"/>
              <a:ext cx="34925" cy="111125"/>
            </a:xfrm>
            <a:custGeom>
              <a:avLst/>
              <a:gdLst/>
              <a:ahLst/>
              <a:cxnLst/>
              <a:rect l="l" t="t" r="r" b="b"/>
              <a:pathLst>
                <a:path w="66" h="212" extrusionOk="0">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5" name="Google Shape;210;p19"/>
            <p:cNvSpPr/>
            <p:nvPr/>
          </p:nvSpPr>
          <p:spPr>
            <a:xfrm>
              <a:off x="5664201" y="4646613"/>
              <a:ext cx="25400" cy="76200"/>
            </a:xfrm>
            <a:custGeom>
              <a:avLst/>
              <a:gdLst/>
              <a:ahLst/>
              <a:cxnLst/>
              <a:rect l="l" t="t" r="r" b="b"/>
              <a:pathLst>
                <a:path w="47" h="142" extrusionOk="0">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6" name="Google Shape;211;p19"/>
            <p:cNvSpPr/>
            <p:nvPr/>
          </p:nvSpPr>
          <p:spPr>
            <a:xfrm>
              <a:off x="5680076" y="4684713"/>
              <a:ext cx="19050" cy="61913"/>
            </a:xfrm>
            <a:custGeom>
              <a:avLst/>
              <a:gdLst/>
              <a:ahLst/>
              <a:cxnLst/>
              <a:rect l="l" t="t" r="r" b="b"/>
              <a:pathLst>
                <a:path w="38" h="119" extrusionOk="0">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7" name="Google Shape;212;p19"/>
            <p:cNvSpPr/>
            <p:nvPr/>
          </p:nvSpPr>
          <p:spPr>
            <a:xfrm>
              <a:off x="5694363" y="4205288"/>
              <a:ext cx="63500" cy="346075"/>
            </a:xfrm>
            <a:custGeom>
              <a:avLst/>
              <a:gdLst/>
              <a:ahLst/>
              <a:cxnLst/>
              <a:rect l="l" t="t" r="r" b="b"/>
              <a:pathLst>
                <a:path w="120" h="654" extrusionOk="0">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8" name="Google Shape;213;p19"/>
            <p:cNvSpPr/>
            <p:nvPr/>
          </p:nvSpPr>
          <p:spPr>
            <a:xfrm>
              <a:off x="5746751" y="4235450"/>
              <a:ext cx="46038" cy="260350"/>
            </a:xfrm>
            <a:custGeom>
              <a:avLst/>
              <a:gdLst/>
              <a:ahLst/>
              <a:cxnLst/>
              <a:rect l="l" t="t" r="r" b="b"/>
              <a:pathLst>
                <a:path w="85" h="492" extrusionOk="0">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99" name="Google Shape;214;p19"/>
            <p:cNvSpPr/>
            <p:nvPr/>
          </p:nvSpPr>
          <p:spPr>
            <a:xfrm>
              <a:off x="5780088" y="4264025"/>
              <a:ext cx="34925" cy="196850"/>
            </a:xfrm>
            <a:custGeom>
              <a:avLst/>
              <a:gdLst/>
              <a:ahLst/>
              <a:cxnLst/>
              <a:rect l="l" t="t" r="r" b="b"/>
              <a:pathLst>
                <a:path w="66" h="374" extrusionOk="0">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00" name="Google Shape;215;p19"/>
            <p:cNvSpPr/>
            <p:nvPr/>
          </p:nvSpPr>
          <p:spPr>
            <a:xfrm>
              <a:off x="5805488" y="4286250"/>
              <a:ext cx="42863" cy="160338"/>
            </a:xfrm>
            <a:custGeom>
              <a:avLst/>
              <a:gdLst/>
              <a:ahLst/>
              <a:cxnLst/>
              <a:rect l="l" t="t" r="r" b="b"/>
              <a:pathLst>
                <a:path w="81" h="304" extrusionOk="0">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01" name="Google Shape;216;p19"/>
            <p:cNvSpPr/>
            <p:nvPr/>
          </p:nvSpPr>
          <p:spPr>
            <a:xfrm>
              <a:off x="5845176" y="4311650"/>
              <a:ext cx="38100" cy="122238"/>
            </a:xfrm>
            <a:custGeom>
              <a:avLst/>
              <a:gdLst/>
              <a:ahLst/>
              <a:cxnLst/>
              <a:rect l="l" t="t" r="r" b="b"/>
              <a:pathLst>
                <a:path w="71" h="232" extrusionOk="0">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02" name="Google Shape;217;p19"/>
            <p:cNvSpPr/>
            <p:nvPr/>
          </p:nvSpPr>
          <p:spPr>
            <a:xfrm>
              <a:off x="5284788" y="4124325"/>
              <a:ext cx="636588" cy="654050"/>
            </a:xfrm>
            <a:custGeom>
              <a:avLst/>
              <a:gdLst/>
              <a:ahLst/>
              <a:cxnLst/>
              <a:rect l="l" t="t" r="r" b="b"/>
              <a:pathLst>
                <a:path w="1204" h="1236" extrusionOk="0">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03" name="Google Shape;218;p19"/>
            <p:cNvSpPr/>
            <p:nvPr/>
          </p:nvSpPr>
          <p:spPr>
            <a:xfrm>
              <a:off x="5268913" y="4529138"/>
              <a:ext cx="252413" cy="261938"/>
            </a:xfrm>
            <a:custGeom>
              <a:avLst/>
              <a:gdLst/>
              <a:ahLst/>
              <a:cxnLst/>
              <a:rect l="l" t="t" r="r" b="b"/>
              <a:pathLst>
                <a:path w="479" h="493" extrusionOk="0">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grpSp>
      <p:sp>
        <p:nvSpPr>
          <p:cNvPr id="104" name="Google Shape;282;p19"/>
          <p:cNvSpPr/>
          <p:nvPr/>
        </p:nvSpPr>
        <p:spPr>
          <a:xfrm>
            <a:off x="5268271" y="2975491"/>
            <a:ext cx="708938" cy="43093"/>
          </a:xfrm>
          <a:custGeom>
            <a:avLst/>
            <a:gdLst/>
            <a:ahLst/>
            <a:cxnLst/>
            <a:rect l="l" t="t" r="r" b="b"/>
            <a:pathLst>
              <a:path w="2288" h="38" extrusionOk="0">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rgbClr val="595959"/>
          </a:solidFill>
          <a:ln w="9525" cap="flat" cmpd="sng">
            <a:solidFill>
              <a:srgbClr val="3F3F3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05" name="Google Shape;148;p19"/>
          <p:cNvSpPr/>
          <p:nvPr/>
        </p:nvSpPr>
        <p:spPr>
          <a:xfrm rot="-2455107">
            <a:off x="6454464" y="1367944"/>
            <a:ext cx="1638002" cy="1792652"/>
          </a:xfrm>
          <a:custGeom>
            <a:avLst/>
            <a:gdLst/>
            <a:ahLst/>
            <a:cxnLst/>
            <a:rect l="l" t="t" r="r" b="b"/>
            <a:pathLst>
              <a:path w="1990924" h="2214047" extrusionOk="0">
                <a:moveTo>
                  <a:pt x="1551439" y="575028"/>
                </a:moveTo>
                <a:lnTo>
                  <a:pt x="1810111" y="443740"/>
                </a:lnTo>
                <a:cubicBezTo>
                  <a:pt x="1916702" y="411615"/>
                  <a:pt x="1999643" y="604546"/>
                  <a:pt x="1988879" y="682456"/>
                </a:cubicBezTo>
                <a:cubicBezTo>
                  <a:pt x="1978115" y="760366"/>
                  <a:pt x="1855917" y="833066"/>
                  <a:pt x="1745529" y="911202"/>
                </a:cubicBezTo>
                <a:cubicBezTo>
                  <a:pt x="1780804" y="1041249"/>
                  <a:pt x="1780804" y="1178345"/>
                  <a:pt x="1745529" y="1308392"/>
                </a:cubicBezTo>
                <a:cubicBezTo>
                  <a:pt x="1826646" y="1384641"/>
                  <a:pt x="1972296" y="1459228"/>
                  <a:pt x="1988879" y="1537138"/>
                </a:cubicBezTo>
                <a:cubicBezTo>
                  <a:pt x="2005462" y="1615048"/>
                  <a:pt x="1917933" y="1757949"/>
                  <a:pt x="1845026" y="1775854"/>
                </a:cubicBezTo>
                <a:cubicBezTo>
                  <a:pt x="1772119" y="1793759"/>
                  <a:pt x="1679522" y="1697359"/>
                  <a:pt x="1551439" y="1644566"/>
                </a:cubicBezTo>
                <a:cubicBezTo>
                  <a:pt x="1456452" y="1740139"/>
                  <a:pt x="1337724" y="1808687"/>
                  <a:pt x="1207462" y="1843161"/>
                </a:cubicBezTo>
                <a:cubicBezTo>
                  <a:pt x="1181987" y="1951534"/>
                  <a:pt x="1188815" y="2112640"/>
                  <a:pt x="1131037" y="2168281"/>
                </a:cubicBezTo>
                <a:cubicBezTo>
                  <a:pt x="1073259" y="2223922"/>
                  <a:pt x="912751" y="2231196"/>
                  <a:pt x="860792" y="2177009"/>
                </a:cubicBezTo>
                <a:cubicBezTo>
                  <a:pt x="808833" y="2122822"/>
                  <a:pt x="810792" y="1947903"/>
                  <a:pt x="819282" y="1843161"/>
                </a:cubicBezTo>
                <a:cubicBezTo>
                  <a:pt x="689020" y="1808686"/>
                  <a:pt x="570292" y="1740138"/>
                  <a:pt x="475305" y="1644566"/>
                </a:cubicBezTo>
                <a:cubicBezTo>
                  <a:pt x="368714" y="1676691"/>
                  <a:pt x="234257" y="1763209"/>
                  <a:pt x="155531" y="1740940"/>
                </a:cubicBezTo>
                <a:cubicBezTo>
                  <a:pt x="76805" y="1718671"/>
                  <a:pt x="-17997" y="1583044"/>
                  <a:pt x="2950" y="1510953"/>
                </a:cubicBezTo>
                <a:cubicBezTo>
                  <a:pt x="23897" y="1438862"/>
                  <a:pt x="223198" y="1360342"/>
                  <a:pt x="281215" y="1308392"/>
                </a:cubicBezTo>
                <a:cubicBezTo>
                  <a:pt x="245940" y="1178345"/>
                  <a:pt x="245940" y="1041249"/>
                  <a:pt x="281215" y="911202"/>
                </a:cubicBezTo>
                <a:cubicBezTo>
                  <a:pt x="200098" y="834953"/>
                  <a:pt x="58812" y="758912"/>
                  <a:pt x="37865" y="682456"/>
                </a:cubicBezTo>
                <a:cubicBezTo>
                  <a:pt x="16918" y="606000"/>
                  <a:pt x="82624" y="470373"/>
                  <a:pt x="155531" y="452468"/>
                </a:cubicBezTo>
                <a:cubicBezTo>
                  <a:pt x="228438" y="434563"/>
                  <a:pt x="364680" y="530965"/>
                  <a:pt x="475305" y="575028"/>
                </a:cubicBezTo>
                <a:cubicBezTo>
                  <a:pt x="570292" y="479455"/>
                  <a:pt x="689020" y="410907"/>
                  <a:pt x="819282" y="376433"/>
                </a:cubicBezTo>
                <a:cubicBezTo>
                  <a:pt x="844757" y="268060"/>
                  <a:pt x="837929" y="108409"/>
                  <a:pt x="895707" y="51313"/>
                </a:cubicBezTo>
                <a:cubicBezTo>
                  <a:pt x="953485" y="-5783"/>
                  <a:pt x="1113993" y="-20332"/>
                  <a:pt x="1165952" y="33855"/>
                </a:cubicBezTo>
                <a:cubicBezTo>
                  <a:pt x="1217911" y="88042"/>
                  <a:pt x="1198495" y="254233"/>
                  <a:pt x="1207462" y="376433"/>
                </a:cubicBezTo>
                <a:cubicBezTo>
                  <a:pt x="1337724" y="410908"/>
                  <a:pt x="1456452" y="479456"/>
                  <a:pt x="1551439" y="575028"/>
                </a:cubicBezTo>
                <a:close/>
              </a:path>
            </a:pathLst>
          </a:custGeom>
          <a:noFill/>
          <a:ln w="38100" cap="flat" cmpd="sng">
            <a:solidFill>
              <a:srgbClr val="3F3F3F"/>
            </a:solidFill>
            <a:prstDash val="solid"/>
            <a:round/>
            <a:headEnd type="none" w="sm" len="sm"/>
            <a:tailEnd type="none" w="sm" len="sm"/>
          </a:ln>
        </p:spPr>
        <p:txBody>
          <a:bodyPr spcFirstLastPara="1" wrap="square" lIns="437825" tIns="440275" rIns="437825" bIns="440275" anchor="ctr" anchorCtr="0">
            <a:noAutofit/>
          </a:bodyPr>
          <a:lstStyle/>
          <a:p>
            <a:pPr marL="0" marR="0" lvl="0" indent="0" algn="ctr" rtl="0">
              <a:lnSpc>
                <a:spcPct val="90000"/>
              </a:lnSpc>
              <a:spcBef>
                <a:spcPts val="0"/>
              </a:spcBef>
              <a:spcAft>
                <a:spcPts val="0"/>
              </a:spcAft>
              <a:buNone/>
            </a:pPr>
            <a:endParaRPr sz="2300">
              <a:solidFill>
                <a:srgbClr val="3F3F3F"/>
              </a:solidFill>
              <a:latin typeface="Century Schoolbook"/>
              <a:ea typeface="Century Schoolbook"/>
              <a:cs typeface="Century Schoolbook"/>
              <a:sym typeface="Century Schoolbook"/>
            </a:endParaRPr>
          </a:p>
        </p:txBody>
      </p:sp>
      <p:grpSp>
        <p:nvGrpSpPr>
          <p:cNvPr id="107" name="Google Shape;198;p19"/>
          <p:cNvGrpSpPr/>
          <p:nvPr/>
        </p:nvGrpSpPr>
        <p:grpSpPr>
          <a:xfrm>
            <a:off x="7128643" y="1722708"/>
            <a:ext cx="413000" cy="422174"/>
            <a:chOff x="5268913" y="4124325"/>
            <a:chExt cx="652463" cy="666751"/>
          </a:xfrm>
        </p:grpSpPr>
        <p:sp>
          <p:nvSpPr>
            <p:cNvPr id="109" name="Google Shape;199;p19"/>
            <p:cNvSpPr/>
            <p:nvPr/>
          </p:nvSpPr>
          <p:spPr>
            <a:xfrm>
              <a:off x="5356226" y="4351338"/>
              <a:ext cx="9525" cy="57150"/>
            </a:xfrm>
            <a:custGeom>
              <a:avLst/>
              <a:gdLst/>
              <a:ahLst/>
              <a:cxnLst/>
              <a:rect l="l" t="t" r="r" b="b"/>
              <a:pathLst>
                <a:path w="20" h="109" extrusionOk="0">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10" name="Google Shape;200;p19"/>
            <p:cNvSpPr/>
            <p:nvPr/>
          </p:nvSpPr>
          <p:spPr>
            <a:xfrm>
              <a:off x="5392738" y="4365625"/>
              <a:ext cx="12700" cy="80963"/>
            </a:xfrm>
            <a:custGeom>
              <a:avLst/>
              <a:gdLst/>
              <a:ahLst/>
              <a:cxnLst/>
              <a:rect l="l" t="t" r="r" b="b"/>
              <a:pathLst>
                <a:path w="25" h="151" extrusionOk="0">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11" name="Google Shape;201;p19"/>
            <p:cNvSpPr/>
            <p:nvPr/>
          </p:nvSpPr>
          <p:spPr>
            <a:xfrm>
              <a:off x="5421313" y="4389438"/>
              <a:ext cx="19050" cy="84138"/>
            </a:xfrm>
            <a:custGeom>
              <a:avLst/>
              <a:gdLst/>
              <a:ahLst/>
              <a:cxnLst/>
              <a:rect l="l" t="t" r="r" b="b"/>
              <a:pathLst>
                <a:path w="37" h="161" extrusionOk="0">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12" name="Google Shape;202;p19"/>
            <p:cNvSpPr/>
            <p:nvPr/>
          </p:nvSpPr>
          <p:spPr>
            <a:xfrm>
              <a:off x="5461001" y="4381500"/>
              <a:ext cx="22225" cy="125413"/>
            </a:xfrm>
            <a:custGeom>
              <a:avLst/>
              <a:gdLst/>
              <a:ahLst/>
              <a:cxnLst/>
              <a:rect l="l" t="t" r="r" b="b"/>
              <a:pathLst>
                <a:path w="42" h="238" extrusionOk="0">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13" name="Google Shape;203;p19"/>
            <p:cNvSpPr/>
            <p:nvPr/>
          </p:nvSpPr>
          <p:spPr>
            <a:xfrm>
              <a:off x="5483226" y="4329113"/>
              <a:ext cx="38100" cy="220663"/>
            </a:xfrm>
            <a:custGeom>
              <a:avLst/>
              <a:gdLst/>
              <a:ahLst/>
              <a:cxnLst/>
              <a:rect l="l" t="t" r="r" b="b"/>
              <a:pathLst>
                <a:path w="73" h="417" extrusionOk="0">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14" name="Google Shape;204;p19"/>
            <p:cNvSpPr/>
            <p:nvPr/>
          </p:nvSpPr>
          <p:spPr>
            <a:xfrm>
              <a:off x="5516563" y="4291013"/>
              <a:ext cx="46038" cy="268288"/>
            </a:xfrm>
            <a:custGeom>
              <a:avLst/>
              <a:gdLst/>
              <a:ahLst/>
              <a:cxnLst/>
              <a:rect l="l" t="t" r="r" b="b"/>
              <a:pathLst>
                <a:path w="85" h="507" extrusionOk="0">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15" name="Google Shape;205;p19"/>
            <p:cNvSpPr/>
            <p:nvPr/>
          </p:nvSpPr>
          <p:spPr>
            <a:xfrm>
              <a:off x="5546726" y="4252913"/>
              <a:ext cx="60325" cy="376238"/>
            </a:xfrm>
            <a:custGeom>
              <a:avLst/>
              <a:gdLst/>
              <a:ahLst/>
              <a:cxnLst/>
              <a:rect l="l" t="t" r="r" b="b"/>
              <a:pathLst>
                <a:path w="113" h="712" extrusionOk="0">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16" name="Google Shape;206;p19"/>
            <p:cNvSpPr/>
            <p:nvPr/>
          </p:nvSpPr>
          <p:spPr>
            <a:xfrm>
              <a:off x="5576888" y="4230688"/>
              <a:ext cx="61913" cy="415925"/>
            </a:xfrm>
            <a:custGeom>
              <a:avLst/>
              <a:gdLst/>
              <a:ahLst/>
              <a:cxnLst/>
              <a:rect l="l" t="t" r="r" b="b"/>
              <a:pathLst>
                <a:path w="119" h="787" extrusionOk="0">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18" name="Google Shape;207;p19"/>
            <p:cNvSpPr/>
            <p:nvPr/>
          </p:nvSpPr>
          <p:spPr>
            <a:xfrm>
              <a:off x="5589588" y="4140200"/>
              <a:ext cx="90488" cy="552450"/>
            </a:xfrm>
            <a:custGeom>
              <a:avLst/>
              <a:gdLst/>
              <a:ahLst/>
              <a:cxnLst/>
              <a:rect l="l" t="t" r="r" b="b"/>
              <a:pathLst>
                <a:path w="171" h="1042" extrusionOk="0">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19" name="Google Shape;208;p19"/>
            <p:cNvSpPr/>
            <p:nvPr/>
          </p:nvSpPr>
          <p:spPr>
            <a:xfrm>
              <a:off x="5608638" y="4162425"/>
              <a:ext cx="123825" cy="544513"/>
            </a:xfrm>
            <a:custGeom>
              <a:avLst/>
              <a:gdLst/>
              <a:ahLst/>
              <a:cxnLst/>
              <a:rect l="l" t="t" r="r" b="b"/>
              <a:pathLst>
                <a:path w="232" h="1029" extrusionOk="0">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0" name="Google Shape;209;p19"/>
            <p:cNvSpPr/>
            <p:nvPr/>
          </p:nvSpPr>
          <p:spPr>
            <a:xfrm>
              <a:off x="5638801" y="4605338"/>
              <a:ext cx="34925" cy="111125"/>
            </a:xfrm>
            <a:custGeom>
              <a:avLst/>
              <a:gdLst/>
              <a:ahLst/>
              <a:cxnLst/>
              <a:rect l="l" t="t" r="r" b="b"/>
              <a:pathLst>
                <a:path w="66" h="212" extrusionOk="0">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1" name="Google Shape;210;p19"/>
            <p:cNvSpPr/>
            <p:nvPr/>
          </p:nvSpPr>
          <p:spPr>
            <a:xfrm>
              <a:off x="5664201" y="4646613"/>
              <a:ext cx="25400" cy="76200"/>
            </a:xfrm>
            <a:custGeom>
              <a:avLst/>
              <a:gdLst/>
              <a:ahLst/>
              <a:cxnLst/>
              <a:rect l="l" t="t" r="r" b="b"/>
              <a:pathLst>
                <a:path w="47" h="142" extrusionOk="0">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2" name="Google Shape;211;p19"/>
            <p:cNvSpPr/>
            <p:nvPr/>
          </p:nvSpPr>
          <p:spPr>
            <a:xfrm>
              <a:off x="5680076" y="4684713"/>
              <a:ext cx="19050" cy="61913"/>
            </a:xfrm>
            <a:custGeom>
              <a:avLst/>
              <a:gdLst/>
              <a:ahLst/>
              <a:cxnLst/>
              <a:rect l="l" t="t" r="r" b="b"/>
              <a:pathLst>
                <a:path w="38" h="119" extrusionOk="0">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3" name="Google Shape;212;p19"/>
            <p:cNvSpPr/>
            <p:nvPr/>
          </p:nvSpPr>
          <p:spPr>
            <a:xfrm>
              <a:off x="5694363" y="4205288"/>
              <a:ext cx="63500" cy="346075"/>
            </a:xfrm>
            <a:custGeom>
              <a:avLst/>
              <a:gdLst/>
              <a:ahLst/>
              <a:cxnLst/>
              <a:rect l="l" t="t" r="r" b="b"/>
              <a:pathLst>
                <a:path w="120" h="654" extrusionOk="0">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4" name="Google Shape;213;p19"/>
            <p:cNvSpPr/>
            <p:nvPr/>
          </p:nvSpPr>
          <p:spPr>
            <a:xfrm>
              <a:off x="5746751" y="4235450"/>
              <a:ext cx="46038" cy="260350"/>
            </a:xfrm>
            <a:custGeom>
              <a:avLst/>
              <a:gdLst/>
              <a:ahLst/>
              <a:cxnLst/>
              <a:rect l="l" t="t" r="r" b="b"/>
              <a:pathLst>
                <a:path w="85" h="492" extrusionOk="0">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5" name="Google Shape;214;p19"/>
            <p:cNvSpPr/>
            <p:nvPr/>
          </p:nvSpPr>
          <p:spPr>
            <a:xfrm>
              <a:off x="5780088" y="4264025"/>
              <a:ext cx="34925" cy="196850"/>
            </a:xfrm>
            <a:custGeom>
              <a:avLst/>
              <a:gdLst/>
              <a:ahLst/>
              <a:cxnLst/>
              <a:rect l="l" t="t" r="r" b="b"/>
              <a:pathLst>
                <a:path w="66" h="374" extrusionOk="0">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6" name="Google Shape;215;p19"/>
            <p:cNvSpPr/>
            <p:nvPr/>
          </p:nvSpPr>
          <p:spPr>
            <a:xfrm>
              <a:off x="5805488" y="4286250"/>
              <a:ext cx="42863" cy="160338"/>
            </a:xfrm>
            <a:custGeom>
              <a:avLst/>
              <a:gdLst/>
              <a:ahLst/>
              <a:cxnLst/>
              <a:rect l="l" t="t" r="r" b="b"/>
              <a:pathLst>
                <a:path w="81" h="304" extrusionOk="0">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7" name="Google Shape;216;p19"/>
            <p:cNvSpPr/>
            <p:nvPr/>
          </p:nvSpPr>
          <p:spPr>
            <a:xfrm>
              <a:off x="5845176" y="4311650"/>
              <a:ext cx="38100" cy="122238"/>
            </a:xfrm>
            <a:custGeom>
              <a:avLst/>
              <a:gdLst/>
              <a:ahLst/>
              <a:cxnLst/>
              <a:rect l="l" t="t" r="r" b="b"/>
              <a:pathLst>
                <a:path w="71" h="232" extrusionOk="0">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8" name="Google Shape;217;p19"/>
            <p:cNvSpPr/>
            <p:nvPr/>
          </p:nvSpPr>
          <p:spPr>
            <a:xfrm>
              <a:off x="5284788" y="4124325"/>
              <a:ext cx="636588" cy="654050"/>
            </a:xfrm>
            <a:custGeom>
              <a:avLst/>
              <a:gdLst/>
              <a:ahLst/>
              <a:cxnLst/>
              <a:rect l="l" t="t" r="r" b="b"/>
              <a:pathLst>
                <a:path w="1204" h="1236" extrusionOk="0">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29" name="Google Shape;218;p19"/>
            <p:cNvSpPr/>
            <p:nvPr/>
          </p:nvSpPr>
          <p:spPr>
            <a:xfrm>
              <a:off x="5268913" y="4529138"/>
              <a:ext cx="252413" cy="261938"/>
            </a:xfrm>
            <a:custGeom>
              <a:avLst/>
              <a:gdLst/>
              <a:ahLst/>
              <a:cxnLst/>
              <a:rect l="l" t="t" r="r" b="b"/>
              <a:pathLst>
                <a:path w="479" h="493" extrusionOk="0">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rgbClr val="3F3F3F"/>
            </a:solidFill>
            <a:ln w="9525" cap="flat" cmpd="sng">
              <a:solidFill>
                <a:srgbClr val="3F3F3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grpSp>
      <p:sp>
        <p:nvSpPr>
          <p:cNvPr id="130" name="Google Shape;282;p19"/>
          <p:cNvSpPr/>
          <p:nvPr/>
        </p:nvSpPr>
        <p:spPr>
          <a:xfrm>
            <a:off x="6875398" y="2185782"/>
            <a:ext cx="708938" cy="43093"/>
          </a:xfrm>
          <a:custGeom>
            <a:avLst/>
            <a:gdLst/>
            <a:ahLst/>
            <a:cxnLst/>
            <a:rect l="l" t="t" r="r" b="b"/>
            <a:pathLst>
              <a:path w="2288" h="38" extrusionOk="0">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rgbClr val="595959"/>
          </a:solidFill>
          <a:ln w="9525" cap="flat" cmpd="sng">
            <a:solidFill>
              <a:srgbClr val="3F3F3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3F3F3F"/>
              </a:solidFill>
              <a:latin typeface="Century Schoolbook"/>
              <a:ea typeface="Century Schoolbook"/>
              <a:cs typeface="Century Schoolbook"/>
              <a:sym typeface="Century Schoolbook"/>
            </a:endParaRPr>
          </a:p>
        </p:txBody>
      </p:sp>
      <p:sp>
        <p:nvSpPr>
          <p:cNvPr id="131" name="Rectangle 130"/>
          <p:cNvSpPr/>
          <p:nvPr/>
        </p:nvSpPr>
        <p:spPr>
          <a:xfrm>
            <a:off x="2930305" y="3519297"/>
            <a:ext cx="564578" cy="307777"/>
          </a:xfrm>
          <a:prstGeom prst="rect">
            <a:avLst/>
          </a:prstGeom>
        </p:spPr>
        <p:txBody>
          <a:bodyPr wrap="none">
            <a:spAutoFit/>
          </a:bodyPr>
          <a:lstStyle/>
          <a:p>
            <a:r>
              <a:rPr lang="en" b="1" dirty="0" smtClean="0">
                <a:latin typeface="Fira Sans"/>
                <a:cs typeface="Fira Sans"/>
                <a:sym typeface="Fira Sans"/>
              </a:rPr>
              <a:t>BUY</a:t>
            </a:r>
            <a:endParaRPr lang="en-US" dirty="0"/>
          </a:p>
        </p:txBody>
      </p:sp>
      <p:sp>
        <p:nvSpPr>
          <p:cNvPr id="132" name="Rectangle 131"/>
          <p:cNvSpPr/>
          <p:nvPr/>
        </p:nvSpPr>
        <p:spPr>
          <a:xfrm>
            <a:off x="3671523" y="2196189"/>
            <a:ext cx="1210588" cy="276999"/>
          </a:xfrm>
          <a:prstGeom prst="rect">
            <a:avLst/>
          </a:prstGeom>
        </p:spPr>
        <p:txBody>
          <a:bodyPr wrap="none">
            <a:spAutoFit/>
          </a:bodyPr>
          <a:lstStyle/>
          <a:p>
            <a:r>
              <a:rPr lang="en" sz="1200" b="1" dirty="0" smtClean="0">
                <a:latin typeface="Fira Sans"/>
                <a:cs typeface="Fira Sans"/>
                <a:sym typeface="Fira Sans"/>
              </a:rPr>
              <a:t>WORKSHOPS</a:t>
            </a:r>
            <a:endParaRPr lang="en-US" sz="1200" dirty="0"/>
          </a:p>
        </p:txBody>
      </p:sp>
      <p:sp>
        <p:nvSpPr>
          <p:cNvPr id="133" name="Rectangle 132"/>
          <p:cNvSpPr/>
          <p:nvPr/>
        </p:nvSpPr>
        <p:spPr>
          <a:xfrm>
            <a:off x="5417127" y="3069023"/>
            <a:ext cx="900546" cy="430887"/>
          </a:xfrm>
          <a:prstGeom prst="rect">
            <a:avLst/>
          </a:prstGeom>
        </p:spPr>
        <p:txBody>
          <a:bodyPr wrap="square">
            <a:spAutoFit/>
          </a:bodyPr>
          <a:lstStyle/>
          <a:p>
            <a:r>
              <a:rPr lang="en" sz="1100" b="1" dirty="0" smtClean="0">
                <a:latin typeface="Fira Sans"/>
                <a:cs typeface="Fira Sans"/>
                <a:sym typeface="Fira Sans"/>
              </a:rPr>
              <a:t>EASY TO USE</a:t>
            </a:r>
            <a:endParaRPr lang="en-US" sz="1100" dirty="0"/>
          </a:p>
        </p:txBody>
      </p:sp>
      <p:sp>
        <p:nvSpPr>
          <p:cNvPr id="134" name="Rectangle 133"/>
          <p:cNvSpPr/>
          <p:nvPr/>
        </p:nvSpPr>
        <p:spPr>
          <a:xfrm>
            <a:off x="6761018" y="2307023"/>
            <a:ext cx="1143000" cy="261610"/>
          </a:xfrm>
          <a:prstGeom prst="rect">
            <a:avLst/>
          </a:prstGeom>
        </p:spPr>
        <p:txBody>
          <a:bodyPr wrap="square">
            <a:spAutoFit/>
          </a:bodyPr>
          <a:lstStyle/>
          <a:p>
            <a:r>
              <a:rPr lang="en" sz="1100" b="1" dirty="0" smtClean="0">
                <a:latin typeface="Fira Sans"/>
                <a:cs typeface="Fira Sans"/>
                <a:sym typeface="Fira Sans"/>
              </a:rPr>
              <a:t>RESPONSIVE</a:t>
            </a:r>
            <a:endParaRPr lang="en-US" sz="1100" dirty="0"/>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400"/>
                                        <p:tgtEl>
                                          <p:spTgt spid="11"/>
                                        </p:tgtEl>
                                      </p:cBhvr>
                                    </p:animEffect>
                                  </p:childTnLst>
                                </p:cTn>
                              </p:par>
                            </p:childTnLst>
                          </p:cTn>
                        </p:par>
                        <p:par>
                          <p:cTn id="12" fill="hold">
                            <p:stCondLst>
                              <p:cond delay="9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p:tgtEl>
                                          <p:spTgt spid="35"/>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400"/>
                                        <p:tgtEl>
                                          <p:spTgt spid="36"/>
                                        </p:tgtEl>
                                      </p:cBhvr>
                                    </p:animEffect>
                                  </p:childTnLst>
                                </p:cTn>
                              </p:par>
                            </p:childTnLst>
                          </p:cTn>
                        </p:par>
                        <p:par>
                          <p:cTn id="25" fill="hold">
                            <p:stCondLst>
                              <p:cond delay="900"/>
                            </p:stCondLst>
                            <p:childTnLst>
                              <p:par>
                                <p:cTn id="26" presetID="10" presetClass="entr" presetSubtype="0"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p:tgtEl>
                                          <p:spTgt spid="58"/>
                                        </p:tgtEl>
                                        <p:attrNameLst>
                                          <p:attrName>ppt_y</p:attrName>
                                        </p:attrNameLst>
                                      </p:cBhvr>
                                      <p:tavLst>
                                        <p:tav tm="0">
                                          <p:val>
                                            <p:strVal val="#ppt_y-1"/>
                                          </p:val>
                                        </p:tav>
                                        <p:tav tm="100000">
                                          <p:val>
                                            <p:strVal val="#ppt_y"/>
                                          </p:val>
                                        </p:tav>
                                      </p:tavLst>
                                    </p:anim>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400"/>
                                        <p:tgtEl>
                                          <p:spTgt spid="59"/>
                                        </p:tgtEl>
                                      </p:cBhvr>
                                    </p:animEffect>
                                  </p:childTnLst>
                                </p:cTn>
                              </p:par>
                            </p:childTnLst>
                          </p:cTn>
                        </p:par>
                        <p:par>
                          <p:cTn id="38" fill="hold">
                            <p:stCondLst>
                              <p:cond delay="900"/>
                            </p:stCondLst>
                            <p:childTnLst>
                              <p:par>
                                <p:cTn id="39" presetID="10" presetClass="entr" presetSubtype="0" fill="hold" nodeType="after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nodeType="clickEffect">
                                  <p:stCondLst>
                                    <p:cond delay="0"/>
                                  </p:stCondLst>
                                  <p:childTnLst>
                                    <p:set>
                                      <p:cBhvr>
                                        <p:cTn id="45" dur="1" fill="hold">
                                          <p:stCondLst>
                                            <p:cond delay="0"/>
                                          </p:stCondLst>
                                        </p:cTn>
                                        <p:tgtEl>
                                          <p:spTgt spid="82"/>
                                        </p:tgtEl>
                                        <p:attrNameLst>
                                          <p:attrName>style.visibility</p:attrName>
                                        </p:attrNameLst>
                                      </p:cBhvr>
                                      <p:to>
                                        <p:strVal val="visible"/>
                                      </p:to>
                                    </p:set>
                                    <p:anim calcmode="lin" valueType="num">
                                      <p:cBhvr additive="base">
                                        <p:cTn id="46" dur="500"/>
                                        <p:tgtEl>
                                          <p:spTgt spid="82"/>
                                        </p:tgtEl>
                                        <p:attrNameLst>
                                          <p:attrName>ppt_y</p:attrName>
                                        </p:attrNameLst>
                                      </p:cBhvr>
                                      <p:tavLst>
                                        <p:tav tm="0">
                                          <p:val>
                                            <p:strVal val="#ppt_y-1"/>
                                          </p:val>
                                        </p:tav>
                                        <p:tav tm="100000">
                                          <p:val>
                                            <p:strVal val="#ppt_y"/>
                                          </p:val>
                                        </p:tav>
                                      </p:tavLst>
                                    </p:anim>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400"/>
                                        <p:tgtEl>
                                          <p:spTgt spid="83"/>
                                        </p:tgtEl>
                                      </p:cBhvr>
                                    </p:animEffect>
                                  </p:childTnLst>
                                </p:cTn>
                              </p:par>
                            </p:childTnLst>
                          </p:cTn>
                        </p:par>
                        <p:par>
                          <p:cTn id="51" fill="hold">
                            <p:stCondLst>
                              <p:cond delay="900"/>
                            </p:stCondLst>
                            <p:childTnLst>
                              <p:par>
                                <p:cTn id="52" presetID="10" presetClass="entr" presetSubtype="0" fill="hold" nodeType="after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nodeType="clickEffect">
                                  <p:stCondLst>
                                    <p:cond delay="0"/>
                                  </p:stCondLst>
                                  <p:childTnLst>
                                    <p:set>
                                      <p:cBhvr>
                                        <p:cTn id="58" dur="1" fill="hold">
                                          <p:stCondLst>
                                            <p:cond delay="0"/>
                                          </p:stCondLst>
                                        </p:cTn>
                                        <p:tgtEl>
                                          <p:spTgt spid="105"/>
                                        </p:tgtEl>
                                        <p:attrNameLst>
                                          <p:attrName>style.visibility</p:attrName>
                                        </p:attrNameLst>
                                      </p:cBhvr>
                                      <p:to>
                                        <p:strVal val="visible"/>
                                      </p:to>
                                    </p:set>
                                    <p:anim calcmode="lin" valueType="num">
                                      <p:cBhvr additive="base">
                                        <p:cTn id="59" dur="500"/>
                                        <p:tgtEl>
                                          <p:spTgt spid="105"/>
                                        </p:tgtEl>
                                        <p:attrNameLst>
                                          <p:attrName>ppt_y</p:attrName>
                                        </p:attrNameLst>
                                      </p:cBhvr>
                                      <p:tavLst>
                                        <p:tav tm="0">
                                          <p:val>
                                            <p:strVal val="#ppt_y-1"/>
                                          </p:val>
                                        </p:tav>
                                        <p:tav tm="100000">
                                          <p:val>
                                            <p:strVal val="#ppt_y"/>
                                          </p:val>
                                        </p:tav>
                                      </p:tavLst>
                                    </p:anim>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fade">
                                      <p:cBhvr>
                                        <p:cTn id="63" dur="400"/>
                                        <p:tgtEl>
                                          <p:spTgt spid="107"/>
                                        </p:tgtEl>
                                      </p:cBhvr>
                                    </p:animEffect>
                                  </p:childTnLst>
                                </p:cTn>
                              </p:par>
                            </p:childTnLst>
                          </p:cTn>
                        </p:par>
                        <p:par>
                          <p:cTn id="64" fill="hold">
                            <p:stCondLst>
                              <p:cond delay="900"/>
                            </p:stCondLst>
                            <p:childTnLst>
                              <p:par>
                                <p:cTn id="65" presetID="10" presetClass="entr" presetSubtype="0" fill="hold" nodeType="after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C:\Users\Administrator\Desktop\图片3副本.png"/>
          <p:cNvPicPr preferRelativeResize="0"/>
          <p:nvPr/>
        </p:nvPicPr>
        <p:blipFill rotWithShape="1">
          <a:blip r:embed="rId3">
            <a:alphaModFix/>
          </a:blip>
          <a:srcRect/>
          <a:stretch/>
        </p:blipFill>
        <p:spPr>
          <a:xfrm rot="510874">
            <a:off x="2938660" y="375872"/>
            <a:ext cx="2959780" cy="783018"/>
          </a:xfrm>
          <a:prstGeom prst="rect">
            <a:avLst/>
          </a:prstGeom>
          <a:noFill/>
          <a:ln>
            <a:noFill/>
          </a:ln>
        </p:spPr>
      </p:pic>
      <p:sp>
        <p:nvSpPr>
          <p:cNvPr id="108" name="Google Shape;108;p16"/>
          <p:cNvSpPr txBox="1"/>
          <p:nvPr/>
        </p:nvSpPr>
        <p:spPr>
          <a:xfrm>
            <a:off x="3512946" y="478256"/>
            <a:ext cx="202194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smtClean="0">
                <a:solidFill>
                  <a:srgbClr val="595959"/>
                </a:solidFill>
                <a:latin typeface="Century Schoolbook"/>
                <a:ea typeface="Century Schoolbook"/>
                <a:cs typeface="Century Schoolbook"/>
                <a:sym typeface="Century Schoolbook"/>
              </a:rPr>
              <a:t>PRINCIPLE OF OPERATION</a:t>
            </a:r>
            <a:r>
              <a:rPr lang="en-IN" dirty="0" smtClean="0">
                <a:solidFill>
                  <a:srgbClr val="595959"/>
                </a:solidFill>
                <a:latin typeface="Century Schoolbook"/>
                <a:ea typeface="Century Schoolbook"/>
                <a:cs typeface="Century Schoolbook"/>
                <a:sym typeface="Century Schoolbook"/>
              </a:rPr>
              <a:t> </a:t>
            </a:r>
            <a:endParaRPr>
              <a:solidFill>
                <a:srgbClr val="595959"/>
              </a:solidFill>
              <a:latin typeface="Century Schoolbook"/>
              <a:ea typeface="Century Schoolbook"/>
              <a:cs typeface="Century Schoolbook"/>
              <a:sym typeface="Century Schoolbook"/>
            </a:endParaRPr>
          </a:p>
        </p:txBody>
      </p:sp>
      <p:pic>
        <p:nvPicPr>
          <p:cNvPr id="117" name="Google Shape;117;p16" descr="C:\Users\Administrator\Desktop\ad3f7e530655b8c404dc0be75b2a4c05.png"/>
          <p:cNvPicPr preferRelativeResize="0"/>
          <p:nvPr/>
        </p:nvPicPr>
        <p:blipFill rotWithShape="1">
          <a:blip r:embed="rId4">
            <a:alphaModFix/>
          </a:blip>
          <a:srcRect/>
          <a:stretch/>
        </p:blipFill>
        <p:spPr>
          <a:xfrm>
            <a:off x="7294418" y="1464395"/>
            <a:ext cx="1392605" cy="1784496"/>
          </a:xfrm>
          <a:prstGeom prst="rect">
            <a:avLst/>
          </a:prstGeom>
          <a:noFill/>
          <a:ln>
            <a:noFill/>
          </a:ln>
        </p:spPr>
      </p:pic>
      <p:sp>
        <p:nvSpPr>
          <p:cNvPr id="14" name="Google Shape;66;gb5cb4c1f6c_0_49"/>
          <p:cNvSpPr/>
          <p:nvPr/>
        </p:nvSpPr>
        <p:spPr>
          <a:xfrm>
            <a:off x="90054" y="103908"/>
            <a:ext cx="978733" cy="7376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500"/>
          </a:p>
        </p:txBody>
      </p:sp>
      <p:sp>
        <p:nvSpPr>
          <p:cNvPr id="7" name="Google Shape;108;p16"/>
          <p:cNvSpPr txBox="1"/>
          <p:nvPr/>
        </p:nvSpPr>
        <p:spPr>
          <a:xfrm>
            <a:off x="942927" y="1593546"/>
            <a:ext cx="6219873" cy="1842381"/>
          </a:xfrm>
          <a:prstGeom prst="rect">
            <a:avLst/>
          </a:prstGeom>
          <a:noFill/>
          <a:ln>
            <a:noFill/>
          </a:ln>
        </p:spPr>
        <p:txBody>
          <a:bodyPr spcFirstLastPara="1" wrap="square" lIns="91425" tIns="45700" rIns="91425" bIns="45700" anchor="t" anchorCtr="0">
            <a:noAutofit/>
          </a:bodyPr>
          <a:lstStyle/>
          <a:p>
            <a:pPr lvl="0"/>
            <a:endParaRPr>
              <a:solidFill>
                <a:srgbClr val="595959"/>
              </a:solidFill>
              <a:latin typeface="Century Schoolbook"/>
              <a:ea typeface="Century Schoolbook"/>
              <a:cs typeface="Century Schoolbook"/>
              <a:sym typeface="Century Schoolbook"/>
            </a:endParaRPr>
          </a:p>
        </p:txBody>
      </p:sp>
      <p:sp>
        <p:nvSpPr>
          <p:cNvPr id="9" name="Google Shape;108;p16"/>
          <p:cNvSpPr txBox="1"/>
          <p:nvPr/>
        </p:nvSpPr>
        <p:spPr>
          <a:xfrm>
            <a:off x="1185382" y="1413437"/>
            <a:ext cx="6171382" cy="33871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Font typeface="Arial" pitchFamily="34" charset="0"/>
              <a:buChar char="•"/>
            </a:pPr>
            <a:r>
              <a:rPr lang="en-IN" dirty="0" smtClean="0">
                <a:solidFill>
                  <a:srgbClr val="595959"/>
                </a:solidFill>
                <a:latin typeface="Century Schoolbook"/>
                <a:ea typeface="Century Schoolbook"/>
                <a:cs typeface="Century Schoolbook"/>
                <a:sym typeface="Century Schoolbook"/>
              </a:rPr>
              <a:t> </a:t>
            </a:r>
            <a:r>
              <a:rPr lang="en-IN" dirty="0" smtClean="0">
                <a:solidFill>
                  <a:srgbClr val="595959"/>
                </a:solidFill>
                <a:latin typeface="Century Schoolbook"/>
                <a:ea typeface="Century Schoolbook"/>
                <a:cs typeface="Century Schoolbook"/>
                <a:sym typeface="Century Schoolbook"/>
              </a:rPr>
              <a:t>If user is a new user, then user can register through signup button provided in the home page or else can login through login button.</a:t>
            </a:r>
          </a:p>
          <a:p>
            <a:pPr marL="0" marR="0" lvl="0" indent="0" algn="l" rtl="0">
              <a:spcBef>
                <a:spcPts val="0"/>
              </a:spcBef>
              <a:spcAft>
                <a:spcPts val="0"/>
              </a:spcAft>
              <a:buFont typeface="Arial" pitchFamily="34" charset="0"/>
              <a:buChar char="•"/>
            </a:pPr>
            <a:r>
              <a:rPr lang="en-IN" dirty="0" smtClean="0">
                <a:solidFill>
                  <a:srgbClr val="595959"/>
                </a:solidFill>
                <a:latin typeface="Century Schoolbook"/>
                <a:ea typeface="Century Schoolbook"/>
                <a:cs typeface="Century Schoolbook"/>
                <a:sym typeface="Century Schoolbook"/>
              </a:rPr>
              <a:t>  Home page displays all the information about the website and </a:t>
            </a:r>
            <a:r>
              <a:rPr lang="en-IN" dirty="0" smtClean="0">
                <a:solidFill>
                  <a:srgbClr val="595959"/>
                </a:solidFill>
                <a:latin typeface="Century Schoolbook"/>
                <a:ea typeface="Century Schoolbook"/>
                <a:cs typeface="Century Schoolbook"/>
                <a:sym typeface="Century Schoolbook"/>
              </a:rPr>
              <a:t>the features about the website. </a:t>
            </a:r>
          </a:p>
          <a:p>
            <a:pPr marL="0" marR="0" lvl="0" indent="0" algn="l" rtl="0">
              <a:spcBef>
                <a:spcPts val="0"/>
              </a:spcBef>
              <a:spcAft>
                <a:spcPts val="0"/>
              </a:spcAft>
              <a:buFont typeface="Arial" pitchFamily="34" charset="0"/>
              <a:buChar char="•"/>
            </a:pPr>
            <a:r>
              <a:rPr lang="en-IN" dirty="0" smtClean="0">
                <a:solidFill>
                  <a:srgbClr val="595959"/>
                </a:solidFill>
                <a:latin typeface="Century Schoolbook"/>
                <a:ea typeface="Century Schoolbook"/>
                <a:cs typeface="Century Schoolbook"/>
                <a:sym typeface="Century Schoolbook"/>
              </a:rPr>
              <a:t>Learn Page consists of number of articles that user can access from and gain knowledge about gardening </a:t>
            </a:r>
          </a:p>
          <a:p>
            <a:pPr marL="0" marR="0" lvl="0" indent="0" algn="l" rtl="0">
              <a:spcBef>
                <a:spcPts val="0"/>
              </a:spcBef>
              <a:spcAft>
                <a:spcPts val="0"/>
              </a:spcAft>
              <a:buFont typeface="Arial" pitchFamily="34" charset="0"/>
              <a:buChar char="•"/>
            </a:pPr>
            <a:r>
              <a:rPr lang="en-IN" dirty="0" smtClean="0">
                <a:solidFill>
                  <a:srgbClr val="595959"/>
                </a:solidFill>
                <a:latin typeface="Century Schoolbook"/>
                <a:ea typeface="Century Schoolbook"/>
                <a:cs typeface="Century Schoolbook"/>
                <a:sym typeface="Century Schoolbook"/>
              </a:rPr>
              <a:t>Workshop page displays the upcoming  workshops and also details like what the workshop is about and all. </a:t>
            </a:r>
          </a:p>
          <a:p>
            <a:pPr marL="0" marR="0" lvl="0" indent="0" algn="l" rtl="0">
              <a:spcBef>
                <a:spcPts val="0"/>
              </a:spcBef>
              <a:spcAft>
                <a:spcPts val="0"/>
              </a:spcAft>
              <a:buFont typeface="Arial" pitchFamily="34" charset="0"/>
              <a:buChar char="•"/>
            </a:pPr>
            <a:r>
              <a:rPr lang="en-IN" dirty="0" smtClean="0">
                <a:solidFill>
                  <a:srgbClr val="595959"/>
                </a:solidFill>
                <a:latin typeface="Century Schoolbook"/>
                <a:ea typeface="Century Schoolbook"/>
                <a:cs typeface="Century Schoolbook"/>
                <a:sym typeface="Century Schoolbook"/>
              </a:rPr>
              <a:t>Buy Page consists of number of products ranging from gardening equipments to plants seeds. The Payment gateway used is razor pay. </a:t>
            </a:r>
          </a:p>
          <a:p>
            <a:pPr marL="0" marR="0" lvl="0" indent="0" algn="l" rtl="0">
              <a:spcBef>
                <a:spcPts val="0"/>
              </a:spcBef>
              <a:spcAft>
                <a:spcPts val="0"/>
              </a:spcAft>
              <a:buFont typeface="Arial" pitchFamily="34" charset="0"/>
              <a:buChar char="•"/>
            </a:pPr>
            <a:r>
              <a:rPr lang="en-IN" dirty="0" smtClean="0">
                <a:solidFill>
                  <a:srgbClr val="595959"/>
                </a:solidFill>
                <a:latin typeface="Century Schoolbook"/>
                <a:ea typeface="Century Schoolbook"/>
                <a:cs typeface="Century Schoolbook"/>
                <a:sym typeface="Century Schoolbook"/>
              </a:rPr>
              <a:t>As soon as the user logins the Logout and the user name is displayed on the Home page. The user can logout from the page using logout  button.</a:t>
            </a:r>
            <a:endParaRPr>
              <a:solidFill>
                <a:srgbClr val="595959"/>
              </a:solidFill>
              <a:latin typeface="Century Schoolbook"/>
              <a:ea typeface="Century Schoolbook"/>
              <a:cs typeface="Century Schoolbook"/>
              <a:sym typeface="Century Schoolbook"/>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dea Plan Presentation Template - www.templatesppt.com">
  <a:themeElements>
    <a:clrScheme name="自定义 532">
      <a:dk1>
        <a:srgbClr val="000000"/>
      </a:dk1>
      <a:lt1>
        <a:srgbClr val="FFFFFF"/>
      </a:lt1>
      <a:dk2>
        <a:srgbClr val="1F497D"/>
      </a:dk2>
      <a:lt2>
        <a:srgbClr val="EEECE1"/>
      </a:lt2>
      <a:accent1>
        <a:srgbClr val="149F8F"/>
      </a:accent1>
      <a:accent2>
        <a:srgbClr val="149F8F"/>
      </a:accent2>
      <a:accent3>
        <a:srgbClr val="149F8F"/>
      </a:accent3>
      <a:accent4>
        <a:srgbClr val="149F8F"/>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TotalTime>
  <Words>933</Words>
  <PresentationFormat>Custom</PresentationFormat>
  <Paragraphs>112</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Century Schoolbook</vt:lpstr>
      <vt:lpstr>Times New Roman</vt:lpstr>
      <vt:lpstr>Lato</vt:lpstr>
      <vt:lpstr>Varela Round</vt:lpstr>
      <vt:lpstr>Wingdings</vt:lpstr>
      <vt:lpstr>Fira Sans</vt:lpstr>
      <vt:lpstr>Microsoft Yahei</vt:lpstr>
      <vt:lpstr>Calibri</vt:lpstr>
      <vt:lpstr>Idea Plan Presentation Template - www.templatesppt.com</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cherry</dc:creator>
  <cp:lastModifiedBy>cherry</cp:lastModifiedBy>
  <cp:revision>13</cp:revision>
  <dcterms:modified xsi:type="dcterms:W3CDTF">2021-09-15T16:25:35Z</dcterms:modified>
</cp:coreProperties>
</file>